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6" r:id="rId2"/>
    <p:sldId id="307" r:id="rId3"/>
    <p:sldId id="508" r:id="rId4"/>
    <p:sldId id="312" r:id="rId5"/>
    <p:sldId id="308" r:id="rId6"/>
    <p:sldId id="309" r:id="rId7"/>
    <p:sldId id="310" r:id="rId8"/>
    <p:sldId id="311" r:id="rId9"/>
    <p:sldId id="314" r:id="rId10"/>
    <p:sldId id="315" r:id="rId11"/>
    <p:sldId id="316" r:id="rId12"/>
    <p:sldId id="507" r:id="rId13"/>
    <p:sldId id="320" r:id="rId14"/>
    <p:sldId id="321" r:id="rId15"/>
    <p:sldId id="322" r:id="rId16"/>
    <p:sldId id="304" r:id="rId17"/>
    <p:sldId id="323" r:id="rId18"/>
    <p:sldId id="350" r:id="rId19"/>
    <p:sldId id="324" r:id="rId20"/>
    <p:sldId id="325" r:id="rId21"/>
    <p:sldId id="326" r:id="rId22"/>
    <p:sldId id="506" r:id="rId23"/>
    <p:sldId id="334" r:id="rId24"/>
    <p:sldId id="510" r:id="rId25"/>
    <p:sldId id="357" r:id="rId26"/>
    <p:sldId id="355" r:id="rId27"/>
    <p:sldId id="366" r:id="rId28"/>
    <p:sldId id="335" r:id="rId29"/>
    <p:sldId id="336" r:id="rId30"/>
    <p:sldId id="351" r:id="rId31"/>
    <p:sldId id="339" r:id="rId32"/>
    <p:sldId id="387" r:id="rId33"/>
    <p:sldId id="378" r:id="rId34"/>
    <p:sldId id="340" r:id="rId35"/>
    <p:sldId id="341" r:id="rId36"/>
    <p:sldId id="337" r:id="rId37"/>
    <p:sldId id="338" r:id="rId38"/>
    <p:sldId id="394" r:id="rId39"/>
    <p:sldId id="369" r:id="rId40"/>
    <p:sldId id="342" r:id="rId41"/>
    <p:sldId id="343" r:id="rId42"/>
    <p:sldId id="453" r:id="rId43"/>
    <p:sldId id="438" r:id="rId44"/>
    <p:sldId id="441" r:id="rId45"/>
    <p:sldId id="443" r:id="rId46"/>
    <p:sldId id="344" r:id="rId47"/>
    <p:sldId id="345" r:id="rId48"/>
    <p:sldId id="468" r:id="rId49"/>
    <p:sldId id="476" r:id="rId50"/>
    <p:sldId id="496" r:id="rId51"/>
    <p:sldId id="473" r:id="rId52"/>
    <p:sldId id="471" r:id="rId53"/>
    <p:sldId id="470" r:id="rId54"/>
    <p:sldId id="477" r:id="rId55"/>
    <p:sldId id="486" r:id="rId56"/>
    <p:sldId id="487" r:id="rId57"/>
    <p:sldId id="488" r:id="rId58"/>
    <p:sldId id="504" r:id="rId59"/>
    <p:sldId id="347" r:id="rId60"/>
    <p:sldId id="509" r:id="rId61"/>
    <p:sldId id="382" r:id="rId62"/>
    <p:sldId id="515" r:id="rId63"/>
    <p:sldId id="513" r:id="rId64"/>
    <p:sldId id="306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FA604-4A95-4387-A97F-264A98C7F701}" v="1246" dt="2025-04-22T09:00:01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63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Luke" userId="69b7a984b809f2c0" providerId="LiveId" clId="{87220014-E5AB-4EB1-AD42-DB357DE73056}"/>
    <pc:docChg chg="undo custSel addSld modSld">
      <pc:chgData name="Wang Luke" userId="69b7a984b809f2c0" providerId="LiveId" clId="{87220014-E5AB-4EB1-AD42-DB357DE73056}" dt="2021-11-23T05:17:44.160" v="77"/>
      <pc:docMkLst>
        <pc:docMk/>
      </pc:docMkLst>
      <pc:sldChg chg="modSp mod">
        <pc:chgData name="Wang Luke" userId="69b7a984b809f2c0" providerId="LiveId" clId="{87220014-E5AB-4EB1-AD42-DB357DE73056}" dt="2021-11-23T05:11:03.190" v="21" actId="27636"/>
        <pc:sldMkLst>
          <pc:docMk/>
          <pc:sldMk cId="2333830204" sldId="307"/>
        </pc:sldMkLst>
      </pc:sldChg>
      <pc:sldChg chg="modSp mod">
        <pc:chgData name="Wang Luke" userId="69b7a984b809f2c0" providerId="LiveId" clId="{87220014-E5AB-4EB1-AD42-DB357DE73056}" dt="2021-11-23T05:11:28.540" v="23"/>
        <pc:sldMkLst>
          <pc:docMk/>
          <pc:sldMk cId="2931706408" sldId="308"/>
        </pc:sldMkLst>
      </pc:sldChg>
      <pc:sldChg chg="modSp mod">
        <pc:chgData name="Wang Luke" userId="69b7a984b809f2c0" providerId="LiveId" clId="{87220014-E5AB-4EB1-AD42-DB357DE73056}" dt="2021-11-23T05:12:39.554" v="24" actId="20577"/>
        <pc:sldMkLst>
          <pc:docMk/>
          <pc:sldMk cId="3738505582" sldId="323"/>
        </pc:sldMkLst>
      </pc:sldChg>
      <pc:sldChg chg="modSp mod">
        <pc:chgData name="Wang Luke" userId="69b7a984b809f2c0" providerId="LiveId" clId="{87220014-E5AB-4EB1-AD42-DB357DE73056}" dt="2021-11-23T05:15:15.647" v="76"/>
        <pc:sldMkLst>
          <pc:docMk/>
          <pc:sldMk cId="2983015326" sldId="328"/>
        </pc:sldMkLst>
      </pc:sldChg>
      <pc:sldChg chg="modSp mod">
        <pc:chgData name="Wang Luke" userId="69b7a984b809f2c0" providerId="LiveId" clId="{87220014-E5AB-4EB1-AD42-DB357DE73056}" dt="2021-11-23T05:10:52.229" v="18" actId="20577"/>
        <pc:sldMkLst>
          <pc:docMk/>
          <pc:sldMk cId="2559689614" sldId="379"/>
        </pc:sldMkLst>
      </pc:sldChg>
      <pc:sldChg chg="add">
        <pc:chgData name="Wang Luke" userId="69b7a984b809f2c0" providerId="LiveId" clId="{87220014-E5AB-4EB1-AD42-DB357DE73056}" dt="2021-11-23T05:17:44.160" v="77"/>
        <pc:sldMkLst>
          <pc:docMk/>
          <pc:sldMk cId="1030616256" sldId="380"/>
        </pc:sldMkLst>
      </pc:sldChg>
    </pc:docChg>
  </pc:docChgLst>
  <pc:docChgLst>
    <pc:chgData name="Wang Luke" userId="69b7a984b809f2c0" providerId="LiveId" clId="{A47A3AAC-B56D-4088-9120-79C54046FEE1}"/>
    <pc:docChg chg="custSel mod addSld modSld">
      <pc:chgData name="Wang Luke" userId="69b7a984b809f2c0" providerId="LiveId" clId="{A47A3AAC-B56D-4088-9120-79C54046FEE1}" dt="2020-11-24T08:05:43.735" v="1996" actId="1076"/>
      <pc:docMkLst>
        <pc:docMk/>
      </pc:docMkLst>
      <pc:sldChg chg="delSp mod">
        <pc:chgData name="Wang Luke" userId="69b7a984b809f2c0" providerId="LiveId" clId="{A47A3AAC-B56D-4088-9120-79C54046FEE1}" dt="2020-11-24T07:20:26.110" v="0" actId="478"/>
        <pc:sldMkLst>
          <pc:docMk/>
          <pc:sldMk cId="2333830204" sldId="307"/>
        </pc:sldMkLst>
      </pc:sldChg>
      <pc:sldChg chg="addSp modSp mod">
        <pc:chgData name="Wang Luke" userId="69b7a984b809f2c0" providerId="LiveId" clId="{A47A3AAC-B56D-4088-9120-79C54046FEE1}" dt="2020-11-24T07:43:41.260" v="3" actId="20577"/>
        <pc:sldMkLst>
          <pc:docMk/>
          <pc:sldMk cId="1779965820" sldId="351"/>
        </pc:sldMkLst>
      </pc:sldChg>
      <pc:sldChg chg="addSp modSp new mod setBg">
        <pc:chgData name="Wang Luke" userId="69b7a984b809f2c0" providerId="LiveId" clId="{A47A3AAC-B56D-4088-9120-79C54046FEE1}" dt="2020-11-24T07:56:23.447" v="1263" actId="27636"/>
        <pc:sldMkLst>
          <pc:docMk/>
          <pc:sldMk cId="3269101101" sldId="378"/>
        </pc:sldMkLst>
      </pc:sldChg>
      <pc:sldChg chg="addSp modSp new mod">
        <pc:chgData name="Wang Luke" userId="69b7a984b809f2c0" providerId="LiveId" clId="{A47A3AAC-B56D-4088-9120-79C54046FEE1}" dt="2020-11-24T08:05:43.735" v="1996" actId="1076"/>
        <pc:sldMkLst>
          <pc:docMk/>
          <pc:sldMk cId="2559689614" sldId="379"/>
        </pc:sldMkLst>
      </pc:sldChg>
    </pc:docChg>
  </pc:docChgLst>
  <pc:docChgLst>
    <pc:chgData name="Wang Luke" userId="69b7a984b809f2c0" providerId="LiveId" clId="{5BCABCE1-6CFF-4894-8BD3-9044165EF375}"/>
    <pc:docChg chg="undo custSel delSld modSld">
      <pc:chgData name="Wang Luke" userId="69b7a984b809f2c0" providerId="LiveId" clId="{5BCABCE1-6CFF-4894-8BD3-9044165EF375}" dt="2022-11-24T13:47:27.418" v="96"/>
      <pc:docMkLst>
        <pc:docMk/>
      </pc:docMkLst>
      <pc:sldChg chg="modSp mod">
        <pc:chgData name="Wang Luke" userId="69b7a984b809f2c0" providerId="LiveId" clId="{5BCABCE1-6CFF-4894-8BD3-9044165EF375}" dt="2022-11-24T08:46:35.421" v="85" actId="27636"/>
        <pc:sldMkLst>
          <pc:docMk/>
          <pc:sldMk cId="2333830204" sldId="307"/>
        </pc:sldMkLst>
      </pc:sldChg>
      <pc:sldChg chg="modSp mod">
        <pc:chgData name="Wang Luke" userId="69b7a984b809f2c0" providerId="LiveId" clId="{5BCABCE1-6CFF-4894-8BD3-9044165EF375}" dt="2022-11-24T08:50:18.210" v="87" actId="1076"/>
        <pc:sldMkLst>
          <pc:docMk/>
          <pc:sldMk cId="1779965820" sldId="351"/>
        </pc:sldMkLst>
      </pc:sldChg>
      <pc:sldChg chg="delSp modSp mod modTransition">
        <pc:chgData name="Wang Luke" userId="69b7a984b809f2c0" providerId="LiveId" clId="{5BCABCE1-6CFF-4894-8BD3-9044165EF375}" dt="2022-11-24T13:47:27.418" v="96"/>
        <pc:sldMkLst>
          <pc:docMk/>
          <pc:sldMk cId="2559689614" sldId="379"/>
        </pc:sldMkLst>
      </pc:sldChg>
      <pc:sldChg chg="del">
        <pc:chgData name="Wang Luke" userId="69b7a984b809f2c0" providerId="LiveId" clId="{5BCABCE1-6CFF-4894-8BD3-9044165EF375}" dt="2022-11-24T08:51:27.636" v="88" actId="47"/>
        <pc:sldMkLst>
          <pc:docMk/>
          <pc:sldMk cId="1030616256" sldId="380"/>
        </pc:sldMkLst>
      </pc:sldChg>
    </pc:docChg>
  </pc:docChgLst>
  <pc:docChgLst>
    <pc:chgData name="Wang Luke" userId="69b7a984b809f2c0" providerId="LiveId" clId="{A19AD90C-35F4-495C-806F-B9E5152C2EC0}"/>
    <pc:docChg chg="modSld">
      <pc:chgData name="Wang Luke" userId="69b7a984b809f2c0" providerId="LiveId" clId="{A19AD90C-35F4-495C-806F-B9E5152C2EC0}" dt="2021-08-12T12:32:30.462" v="1" actId="20577"/>
      <pc:docMkLst>
        <pc:docMk/>
      </pc:docMkLst>
      <pc:sldChg chg="modSp mod">
        <pc:chgData name="Wang Luke" userId="69b7a984b809f2c0" providerId="LiveId" clId="{A19AD90C-35F4-495C-806F-B9E5152C2EC0}" dt="2021-08-12T12:32:30.462" v="1" actId="20577"/>
        <pc:sldMkLst>
          <pc:docMk/>
          <pc:sldMk cId="3309250143" sldId="376"/>
        </pc:sldMkLst>
      </pc:sldChg>
    </pc:docChg>
  </pc:docChgLst>
  <pc:docChgLst>
    <pc:chgData name="Luke Wang" userId="69b7a984b809f2c0" providerId="LiveId" clId="{4B9851A6-4262-4F51-BF51-CAA32EDEFA2F}"/>
    <pc:docChg chg="undo custSel mod addSld delSld modSld sldOrd">
      <pc:chgData name="Luke Wang" userId="69b7a984b809f2c0" providerId="LiveId" clId="{4B9851A6-4262-4F51-BF51-CAA32EDEFA2F}" dt="2019-06-04T09:19:13.986" v="598"/>
      <pc:docMkLst>
        <pc:docMk/>
      </pc:docMkLst>
      <pc:sldChg chg="addSp delSp modSp mod setBg setClrOvrMap">
        <pc:chgData name="Luke Wang" userId="69b7a984b809f2c0" providerId="LiveId" clId="{4B9851A6-4262-4F51-BF51-CAA32EDEFA2F}" dt="2019-05-06T09:50:45.760" v="592" actId="6549"/>
        <pc:sldMkLst>
          <pc:docMk/>
          <pc:sldMk cId="3893816458" sldId="256"/>
        </pc:sldMkLst>
      </pc:sldChg>
      <pc:sldChg chg="add">
        <pc:chgData name="Luke Wang" userId="69b7a984b809f2c0" providerId="LiveId" clId="{4B9851A6-4262-4F51-BF51-CAA32EDEFA2F}" dt="2019-06-04T09:19:13.986" v="598"/>
        <pc:sldMkLst>
          <pc:docMk/>
          <pc:sldMk cId="913012120" sldId="304"/>
        </pc:sldMkLst>
      </pc:sldChg>
      <pc:sldChg chg="modSp">
        <pc:chgData name="Luke Wang" userId="69b7a984b809f2c0" providerId="LiveId" clId="{4B9851A6-4262-4F51-BF51-CAA32EDEFA2F}" dt="2019-05-06T09:17:38.241" v="77"/>
        <pc:sldMkLst>
          <pc:docMk/>
          <pc:sldMk cId="2931706408" sldId="308"/>
        </pc:sldMkLst>
      </pc:sldChg>
      <pc:sldChg chg="addSp delSp modSp mod setBg">
        <pc:chgData name="Luke Wang" userId="69b7a984b809f2c0" providerId="LiveId" clId="{4B9851A6-4262-4F51-BF51-CAA32EDEFA2F}" dt="2019-05-06T09:32:18.124" v="265" actId="26606"/>
        <pc:sldMkLst>
          <pc:docMk/>
          <pc:sldMk cId="3083860894" sldId="319"/>
        </pc:sldMkLst>
      </pc:sldChg>
      <pc:sldChg chg="modSp">
        <pc:chgData name="Luke Wang" userId="69b7a984b809f2c0" providerId="LiveId" clId="{4B9851A6-4262-4F51-BF51-CAA32EDEFA2F}" dt="2019-05-06T09:49:28.344" v="590"/>
        <pc:sldMkLst>
          <pc:docMk/>
          <pc:sldMk cId="3738505582" sldId="323"/>
        </pc:sldMkLst>
      </pc:sldChg>
      <pc:sldChg chg="addSp delSp modSp mod setBg setClrOvrMap">
        <pc:chgData name="Luke Wang" userId="69b7a984b809f2c0" providerId="LiveId" clId="{4B9851A6-4262-4F51-BF51-CAA32EDEFA2F}" dt="2019-05-06T09:29:27.006" v="228" actId="1076"/>
        <pc:sldMkLst>
          <pc:docMk/>
          <pc:sldMk cId="3433324545" sldId="325"/>
        </pc:sldMkLst>
      </pc:sldChg>
      <pc:sldChg chg="addSp delSp modSp mod setBg setClrOvrMap">
        <pc:chgData name="Luke Wang" userId="69b7a984b809f2c0" providerId="LiveId" clId="{4B9851A6-4262-4F51-BF51-CAA32EDEFA2F}" dt="2019-05-06T09:30:14.567" v="239" actId="26606"/>
        <pc:sldMkLst>
          <pc:docMk/>
          <pc:sldMk cId="2983015326" sldId="328"/>
        </pc:sldMkLst>
      </pc:sldChg>
      <pc:sldChg chg="addSp delSp modSp">
        <pc:chgData name="Luke Wang" userId="69b7a984b809f2c0" providerId="LiveId" clId="{4B9851A6-4262-4F51-BF51-CAA32EDEFA2F}" dt="2019-05-06T09:30:26.318" v="244" actId="26606"/>
        <pc:sldMkLst>
          <pc:docMk/>
          <pc:sldMk cId="1125463566" sldId="329"/>
        </pc:sldMkLst>
      </pc:sldChg>
      <pc:sldChg chg="addSp delSp modSp mod setBg setClrOvrMap">
        <pc:chgData name="Luke Wang" userId="69b7a984b809f2c0" providerId="LiveId" clId="{4B9851A6-4262-4F51-BF51-CAA32EDEFA2F}" dt="2019-05-06T09:30:49.658" v="245" actId="26606"/>
        <pc:sldMkLst>
          <pc:docMk/>
          <pc:sldMk cId="2600528511" sldId="330"/>
        </pc:sldMkLst>
      </pc:sldChg>
      <pc:sldChg chg="addSp delSp modSp mod setBg setClrOvrMap">
        <pc:chgData name="Luke Wang" userId="69b7a984b809f2c0" providerId="LiveId" clId="{4B9851A6-4262-4F51-BF51-CAA32EDEFA2F}" dt="2019-05-06T09:31:33.518" v="256" actId="26606"/>
        <pc:sldMkLst>
          <pc:docMk/>
          <pc:sldMk cId="1682021805" sldId="331"/>
        </pc:sldMkLst>
      </pc:sldChg>
      <pc:sldChg chg="addSp delSp modSp mod setBg setClrOvrMap">
        <pc:chgData name="Luke Wang" userId="69b7a984b809f2c0" providerId="LiveId" clId="{4B9851A6-4262-4F51-BF51-CAA32EDEFA2F}" dt="2019-05-06T09:31:53.447" v="261" actId="26606"/>
        <pc:sldMkLst>
          <pc:docMk/>
          <pc:sldMk cId="706503023" sldId="332"/>
        </pc:sldMkLst>
      </pc:sldChg>
      <pc:sldChg chg="addSp delSp modSp mod setBg">
        <pc:chgData name="Luke Wang" userId="69b7a984b809f2c0" providerId="LiveId" clId="{4B9851A6-4262-4F51-BF51-CAA32EDEFA2F}" dt="2019-05-06T09:32:11.501" v="264" actId="26606"/>
        <pc:sldMkLst>
          <pc:docMk/>
          <pc:sldMk cId="854359362" sldId="333"/>
        </pc:sldMkLst>
      </pc:sldChg>
      <pc:sldChg chg="addSp delSp modSp mod setBg setClrOvrMap">
        <pc:chgData name="Luke Wang" userId="69b7a984b809f2c0" providerId="LiveId" clId="{4B9851A6-4262-4F51-BF51-CAA32EDEFA2F}" dt="2019-05-06T09:32:27.382" v="270" actId="26606"/>
        <pc:sldMkLst>
          <pc:docMk/>
          <pc:sldMk cId="4107130990" sldId="334"/>
        </pc:sldMkLst>
      </pc:sldChg>
      <pc:sldChg chg="addSp delSp modSp mod setBg setClrOvrMap">
        <pc:chgData name="Luke Wang" userId="69b7a984b809f2c0" providerId="LiveId" clId="{4B9851A6-4262-4F51-BF51-CAA32EDEFA2F}" dt="2019-05-06T09:32:43.976" v="277" actId="26606"/>
        <pc:sldMkLst>
          <pc:docMk/>
          <pc:sldMk cId="4281076122" sldId="335"/>
        </pc:sldMkLst>
      </pc:sldChg>
      <pc:sldChg chg="addSp delSp modSp mod setBg">
        <pc:chgData name="Luke Wang" userId="69b7a984b809f2c0" providerId="LiveId" clId="{4B9851A6-4262-4F51-BF51-CAA32EDEFA2F}" dt="2019-05-06T09:32:58.981" v="282" actId="732"/>
        <pc:sldMkLst>
          <pc:docMk/>
          <pc:sldMk cId="458169696" sldId="336"/>
        </pc:sldMkLst>
      </pc:sldChg>
      <pc:sldChg chg="addSp modSp mod setBg">
        <pc:chgData name="Luke Wang" userId="69b7a984b809f2c0" providerId="LiveId" clId="{4B9851A6-4262-4F51-BF51-CAA32EDEFA2F}" dt="2019-05-06T09:46:27.321" v="504" actId="26606"/>
        <pc:sldMkLst>
          <pc:docMk/>
          <pc:sldMk cId="3535969216" sldId="337"/>
        </pc:sldMkLst>
      </pc:sldChg>
      <pc:sldChg chg="addSp delSp modSp mod setBg">
        <pc:chgData name="Luke Wang" userId="69b7a984b809f2c0" providerId="LiveId" clId="{4B9851A6-4262-4F51-BF51-CAA32EDEFA2F}" dt="2019-05-06T09:46:33.395" v="507" actId="26606"/>
        <pc:sldMkLst>
          <pc:docMk/>
          <pc:sldMk cId="2492951556" sldId="338"/>
        </pc:sldMkLst>
      </pc:sldChg>
      <pc:sldChg chg="addSp delSp modSp mod setBg setClrOvrMap">
        <pc:chgData name="Luke Wang" userId="69b7a984b809f2c0" providerId="LiveId" clId="{4B9851A6-4262-4F51-BF51-CAA32EDEFA2F}" dt="2019-05-06T09:45:52.610" v="493" actId="1076"/>
        <pc:sldMkLst>
          <pc:docMk/>
          <pc:sldMk cId="1873811792" sldId="339"/>
        </pc:sldMkLst>
      </pc:sldChg>
      <pc:sldChg chg="addSp delSp modSp mod setBg setClrOvrMap">
        <pc:chgData name="Luke Wang" userId="69b7a984b809f2c0" providerId="LiveId" clId="{4B9851A6-4262-4F51-BF51-CAA32EDEFA2F}" dt="2019-05-06T09:46:14.675" v="503" actId="26606"/>
        <pc:sldMkLst>
          <pc:docMk/>
          <pc:sldMk cId="81238143" sldId="340"/>
        </pc:sldMkLst>
      </pc:sldChg>
      <pc:sldChg chg="addSp modSp mod setBg setClrOvrMap">
        <pc:chgData name="Luke Wang" userId="69b7a984b809f2c0" providerId="LiveId" clId="{4B9851A6-4262-4F51-BF51-CAA32EDEFA2F}" dt="2019-05-06T09:46:40.826" v="508" actId="26606"/>
        <pc:sldMkLst>
          <pc:docMk/>
          <pc:sldMk cId="1334800776" sldId="342"/>
        </pc:sldMkLst>
      </pc:sldChg>
      <pc:sldChg chg="addSp delSp modSp mod setBg">
        <pc:chgData name="Luke Wang" userId="69b7a984b809f2c0" providerId="LiveId" clId="{4B9851A6-4262-4F51-BF51-CAA32EDEFA2F}" dt="2019-05-06T09:46:53.560" v="513" actId="26606"/>
        <pc:sldMkLst>
          <pc:docMk/>
          <pc:sldMk cId="255463913" sldId="343"/>
        </pc:sldMkLst>
      </pc:sldChg>
      <pc:sldChg chg="addSp delSp modSp mod setBg">
        <pc:chgData name="Luke Wang" userId="69b7a984b809f2c0" providerId="LiveId" clId="{4B9851A6-4262-4F51-BF51-CAA32EDEFA2F}" dt="2019-05-06T09:47:22.525" v="534" actId="403"/>
        <pc:sldMkLst>
          <pc:docMk/>
          <pc:sldMk cId="408586393" sldId="344"/>
        </pc:sldMkLst>
      </pc:sldChg>
      <pc:sldChg chg="addSp delSp modSp mod setBg setClrOvrMap">
        <pc:chgData name="Luke Wang" userId="69b7a984b809f2c0" providerId="LiveId" clId="{4B9851A6-4262-4F51-BF51-CAA32EDEFA2F}" dt="2019-05-06T09:47:36.131" v="541" actId="26606"/>
        <pc:sldMkLst>
          <pc:docMk/>
          <pc:sldMk cId="827267134" sldId="345"/>
        </pc:sldMkLst>
      </pc:sldChg>
      <pc:sldChg chg="addSp delSp modSp mod setBg setClrOvrMap">
        <pc:chgData name="Luke Wang" userId="69b7a984b809f2c0" providerId="LiveId" clId="{4B9851A6-4262-4F51-BF51-CAA32EDEFA2F}" dt="2019-05-06T09:47:45.154" v="548" actId="26606"/>
        <pc:sldMkLst>
          <pc:docMk/>
          <pc:sldMk cId="3697354378" sldId="346"/>
        </pc:sldMkLst>
      </pc:sldChg>
      <pc:sldChg chg="addSp delSp modSp mod setBg">
        <pc:chgData name="Luke Wang" userId="69b7a984b809f2c0" providerId="LiveId" clId="{4B9851A6-4262-4F51-BF51-CAA32EDEFA2F}" dt="2019-05-06T09:48:22.259" v="570" actId="14100"/>
        <pc:sldMkLst>
          <pc:docMk/>
          <pc:sldMk cId="1157072179" sldId="347"/>
        </pc:sldMkLst>
      </pc:sldChg>
      <pc:sldChg chg="addSp delSp modSp mod setBg">
        <pc:chgData name="Luke Wang" userId="69b7a984b809f2c0" providerId="LiveId" clId="{4B9851A6-4262-4F51-BF51-CAA32EDEFA2F}" dt="2019-05-06T09:48:06.238" v="564" actId="26606"/>
        <pc:sldMkLst>
          <pc:docMk/>
          <pc:sldMk cId="2514645960" sldId="348"/>
        </pc:sldMkLst>
      </pc:sldChg>
      <pc:sldChg chg="addSp delSp modSp mod setBg setClrOvrMap">
        <pc:chgData name="Luke Wang" userId="69b7a984b809f2c0" providerId="LiveId" clId="{4B9851A6-4262-4F51-BF51-CAA32EDEFA2F}" dt="2019-05-06T09:48:00.577" v="561" actId="1076"/>
        <pc:sldMkLst>
          <pc:docMk/>
          <pc:sldMk cId="2758276428" sldId="349"/>
        </pc:sldMkLst>
      </pc:sldChg>
      <pc:sldChg chg="addSp delSp modSp add mod ord setBg">
        <pc:chgData name="Luke Wang" userId="69b7a984b809f2c0" providerId="LiveId" clId="{4B9851A6-4262-4F51-BF51-CAA32EDEFA2F}" dt="2019-05-06T09:27:33.737" v="209" actId="1076"/>
        <pc:sldMkLst>
          <pc:docMk/>
          <pc:sldMk cId="2093503608" sldId="350"/>
        </pc:sldMkLst>
      </pc:sldChg>
      <pc:sldChg chg="addSp delSp modSp add ord">
        <pc:chgData name="Luke Wang" userId="69b7a984b809f2c0" providerId="LiveId" clId="{4B9851A6-4262-4F51-BF51-CAA32EDEFA2F}" dt="2019-05-06T09:40:41.774" v="302"/>
        <pc:sldMkLst>
          <pc:docMk/>
          <pc:sldMk cId="1779965820" sldId="351"/>
        </pc:sldMkLst>
      </pc:sldChg>
      <pc:sldChg chg="modSp add">
        <pc:chgData name="Luke Wang" userId="69b7a984b809f2c0" providerId="LiveId" clId="{4B9851A6-4262-4F51-BF51-CAA32EDEFA2F}" dt="2019-05-06T09:52:15.241" v="597" actId="20577"/>
        <pc:sldMkLst>
          <pc:docMk/>
          <pc:sldMk cId="169222234" sldId="450"/>
        </pc:sldMkLst>
      </pc:sldChg>
    </pc:docChg>
  </pc:docChgLst>
  <pc:docChgLst>
    <pc:chgData name="Luke Wang" userId="69b7a984b809f2c0" providerId="LiveId" clId="{4D961D14-E9E2-476D-98F7-F853F7C677FD}"/>
    <pc:docChg chg="modSld">
      <pc:chgData name="Luke Wang" userId="69b7a984b809f2c0" providerId="LiveId" clId="{4D961D14-E9E2-476D-98F7-F853F7C677FD}" dt="2023-12-07T09:35:00.759" v="170" actId="20577"/>
      <pc:docMkLst>
        <pc:docMk/>
      </pc:docMkLst>
      <pc:sldChg chg="modSp mod">
        <pc:chgData name="Luke Wang" userId="69b7a984b809f2c0" providerId="LiveId" clId="{4D961D14-E9E2-476D-98F7-F853F7C677FD}" dt="2023-12-07T09:35:00.759" v="170" actId="20577"/>
        <pc:sldMkLst>
          <pc:docMk/>
          <pc:sldMk cId="2559689614" sldId="379"/>
        </pc:sldMkLst>
      </pc:sldChg>
    </pc:docChg>
  </pc:docChgLst>
  <pc:docChgLst>
    <pc:chgData name="Luke Wang" userId="69b7a984b809f2c0" providerId="LiveId" clId="{0382D6ED-07C1-4DDC-B32C-E6E69B405026}"/>
    <pc:docChg chg="undo custSel mod modSld">
      <pc:chgData name="Luke Wang" userId="69b7a984b809f2c0" providerId="LiveId" clId="{0382D6ED-07C1-4DDC-B32C-E6E69B405026}" dt="2019-04-22T07:27:09.400" v="17" actId="26606"/>
      <pc:docMkLst>
        <pc:docMk/>
      </pc:docMkLst>
      <pc:sldChg chg="addSp modSp mod setBg">
        <pc:chgData name="Luke Wang" userId="69b7a984b809f2c0" providerId="LiveId" clId="{0382D6ED-07C1-4DDC-B32C-E6E69B405026}" dt="2019-04-22T07:26:39.155" v="0" actId="26606"/>
        <pc:sldMkLst>
          <pc:docMk/>
          <pc:sldMk cId="2728761958" sldId="327"/>
        </pc:sldMkLst>
      </pc:sldChg>
      <pc:sldChg chg="addSp modSp mod setBg">
        <pc:chgData name="Luke Wang" userId="69b7a984b809f2c0" providerId="LiveId" clId="{0382D6ED-07C1-4DDC-B32C-E6E69B405026}" dt="2019-04-22T07:26:51.226" v="1" actId="26606"/>
        <pc:sldMkLst>
          <pc:docMk/>
          <pc:sldMk cId="2983015326" sldId="328"/>
        </pc:sldMkLst>
      </pc:sldChg>
      <pc:sldChg chg="addSp delSp modSp mod setBg">
        <pc:chgData name="Luke Wang" userId="69b7a984b809f2c0" providerId="LiveId" clId="{0382D6ED-07C1-4DDC-B32C-E6E69B405026}" dt="2019-04-22T07:27:04.009" v="14" actId="26606"/>
        <pc:sldMkLst>
          <pc:docMk/>
          <pc:sldMk cId="1125463566" sldId="329"/>
        </pc:sldMkLst>
      </pc:sldChg>
      <pc:sldChg chg="addSp delSp modSp mod setBg">
        <pc:chgData name="Luke Wang" userId="69b7a984b809f2c0" providerId="LiveId" clId="{0382D6ED-07C1-4DDC-B32C-E6E69B405026}" dt="2019-04-22T07:27:09.400" v="17" actId="26606"/>
        <pc:sldMkLst>
          <pc:docMk/>
          <pc:sldMk cId="2600528511" sldId="330"/>
        </pc:sldMkLst>
      </pc:sldChg>
    </pc:docChg>
  </pc:docChgLst>
  <pc:docChgLst>
    <pc:chgData name="Luke Wang" userId="69b7a984b809f2c0" providerId="LiveId" clId="{4A2FA604-4A95-4387-A97F-264A98C7F701}"/>
    <pc:docChg chg="undo custSel addSld delSld modSld sldOrd">
      <pc:chgData name="Luke Wang" userId="69b7a984b809f2c0" providerId="LiveId" clId="{4A2FA604-4A95-4387-A97F-264A98C7F701}" dt="2025-04-22T09:00:01.266" v="2612" actId="113"/>
      <pc:docMkLst>
        <pc:docMk/>
      </pc:docMkLst>
      <pc:sldChg chg="modSp del">
        <pc:chgData name="Luke Wang" userId="69b7a984b809f2c0" providerId="LiveId" clId="{4A2FA604-4A95-4387-A97F-264A98C7F701}" dt="2025-04-21T15:02:11.559" v="108" actId="47"/>
        <pc:sldMkLst>
          <pc:docMk/>
          <pc:sldMk cId="886129975" sldId="269"/>
        </pc:sldMkLst>
        <pc:graphicFrameChg chg="mod">
          <ac:chgData name="Luke Wang" userId="69b7a984b809f2c0" providerId="LiveId" clId="{4A2FA604-4A95-4387-A97F-264A98C7F701}" dt="2025-04-21T15:01:33.422" v="97" actId="20577"/>
          <ac:graphicFrameMkLst>
            <pc:docMk/>
            <pc:sldMk cId="886129975" sldId="269"/>
            <ac:graphicFrameMk id="53" creationId="{71F10E05-5BEF-4FF5-8C8E-006DBF185EF9}"/>
          </ac:graphicFrameMkLst>
        </pc:graphicFrameChg>
      </pc:sldChg>
      <pc:sldChg chg="modSp mod">
        <pc:chgData name="Luke Wang" userId="69b7a984b809f2c0" providerId="LiveId" clId="{4A2FA604-4A95-4387-A97F-264A98C7F701}" dt="2025-04-21T15:10:26.254" v="803" actId="947"/>
        <pc:sldMkLst>
          <pc:docMk/>
          <pc:sldMk cId="913012120" sldId="304"/>
        </pc:sldMkLst>
        <pc:spChg chg="mod">
          <ac:chgData name="Luke Wang" userId="69b7a984b809f2c0" providerId="LiveId" clId="{4A2FA604-4A95-4387-A97F-264A98C7F701}" dt="2025-04-21T15:10:26.247" v="797" actId="947"/>
          <ac:spMkLst>
            <pc:docMk/>
            <pc:sldMk cId="913012120" sldId="304"/>
            <ac:spMk id="2" creationId="{ACC2B77B-1478-4A98-B4BB-8A9442082F17}"/>
          </ac:spMkLst>
        </pc:spChg>
        <pc:spChg chg="mod">
          <ac:chgData name="Luke Wang" userId="69b7a984b809f2c0" providerId="LiveId" clId="{4A2FA604-4A95-4387-A97F-264A98C7F701}" dt="2025-04-21T15:10:26.250" v="799" actId="947"/>
          <ac:spMkLst>
            <pc:docMk/>
            <pc:sldMk cId="913012120" sldId="304"/>
            <ac:spMk id="3" creationId="{D6F48E76-AED9-40A9-9726-FDA8B14B0573}"/>
          </ac:spMkLst>
        </pc:spChg>
        <pc:spChg chg="mod">
          <ac:chgData name="Luke Wang" userId="69b7a984b809f2c0" providerId="LiveId" clId="{4A2FA604-4A95-4387-A97F-264A98C7F701}" dt="2025-04-21T15:10:26.252" v="801" actId="947"/>
          <ac:spMkLst>
            <pc:docMk/>
            <pc:sldMk cId="913012120" sldId="304"/>
            <ac:spMk id="7" creationId="{760E2453-D255-4185-9F8A-3E0642825CB9}"/>
          </ac:spMkLst>
        </pc:spChg>
        <pc:spChg chg="mod">
          <ac:chgData name="Luke Wang" userId="69b7a984b809f2c0" providerId="LiveId" clId="{4A2FA604-4A95-4387-A97F-264A98C7F701}" dt="2025-04-21T15:10:26.254" v="803" actId="947"/>
          <ac:spMkLst>
            <pc:docMk/>
            <pc:sldMk cId="913012120" sldId="304"/>
            <ac:spMk id="9" creationId="{3F82AACD-C9F7-4C77-ACA9-3366F5092121}"/>
          </ac:spMkLst>
        </pc:spChg>
      </pc:sldChg>
      <pc:sldChg chg="modSp mod">
        <pc:chgData name="Luke Wang" userId="69b7a984b809f2c0" providerId="LiveId" clId="{4A2FA604-4A95-4387-A97F-264A98C7F701}" dt="2025-04-21T15:10:28.023" v="1057" actId="947"/>
        <pc:sldMkLst>
          <pc:docMk/>
          <pc:sldMk cId="3339323717" sldId="306"/>
        </pc:sldMkLst>
        <pc:spChg chg="mod">
          <ac:chgData name="Luke Wang" userId="69b7a984b809f2c0" providerId="LiveId" clId="{4A2FA604-4A95-4387-A97F-264A98C7F701}" dt="2025-04-21T15:10:28.023" v="1057" actId="947"/>
          <ac:spMkLst>
            <pc:docMk/>
            <pc:sldMk cId="3339323717" sldId="306"/>
            <ac:spMk id="2" creationId="{F755D889-C4F5-48A5-BE94-56A30FACD2B5}"/>
          </ac:spMkLst>
        </pc:spChg>
      </pc:sldChg>
      <pc:sldChg chg="addSp delSp modSp mod setBg modClrScheme setClrOvrMap chgLayout">
        <pc:chgData name="Luke Wang" userId="69b7a984b809f2c0" providerId="LiveId" clId="{4A2FA604-4A95-4387-A97F-264A98C7F701}" dt="2025-04-21T15:14:52.067" v="1255" actId="27614"/>
        <pc:sldMkLst>
          <pc:docMk/>
          <pc:sldMk cId="2333830204" sldId="307"/>
        </pc:sldMkLst>
        <pc:spChg chg="mod">
          <ac:chgData name="Luke Wang" userId="69b7a984b809f2c0" providerId="LiveId" clId="{4A2FA604-4A95-4387-A97F-264A98C7F701}" dt="2025-04-21T15:14:47.425" v="1254" actId="26606"/>
          <ac:spMkLst>
            <pc:docMk/>
            <pc:sldMk cId="2333830204" sldId="307"/>
            <ac:spMk id="3" creationId="{30CB5D31-E8B5-420C-A142-88E133CDC646}"/>
          </ac:spMkLst>
        </pc:spChg>
        <pc:spChg chg="del">
          <ac:chgData name="Luke Wang" userId="69b7a984b809f2c0" providerId="LiveId" clId="{4A2FA604-4A95-4387-A97F-264A98C7F701}" dt="2025-04-21T15:14:47.425" v="1254" actId="26606"/>
          <ac:spMkLst>
            <pc:docMk/>
            <pc:sldMk cId="2333830204" sldId="307"/>
            <ac:spMk id="21" creationId="{CF62D2A7-8207-488C-9F46-316BA81A16C8}"/>
          </ac:spMkLst>
        </pc:spChg>
        <pc:spChg chg="add mod">
          <ac:chgData name="Luke Wang" userId="69b7a984b809f2c0" providerId="LiveId" clId="{4A2FA604-4A95-4387-A97F-264A98C7F701}" dt="2025-04-21T15:14:47.425" v="1254" actId="26606"/>
          <ac:spMkLst>
            <pc:docMk/>
            <pc:sldMk cId="2333830204" sldId="307"/>
            <ac:spMk id="26" creationId="{3012EDDD-2611-5870-8474-A0DE08FB4A5F}"/>
          </ac:spMkLst>
        </pc:spChg>
        <pc:picChg chg="mod">
          <ac:chgData name="Luke Wang" userId="69b7a984b809f2c0" providerId="LiveId" clId="{4A2FA604-4A95-4387-A97F-264A98C7F701}" dt="2025-04-21T15:14:52.067" v="1255" actId="27614"/>
          <ac:picMkLst>
            <pc:docMk/>
            <pc:sldMk cId="2333830204" sldId="307"/>
            <ac:picMk id="4" creationId="{52150D27-FDC1-4BFA-9699-97F2C090261D}"/>
          </ac:picMkLst>
        </pc:picChg>
      </pc:sldChg>
      <pc:sldChg chg="modSp mod">
        <pc:chgData name="Luke Wang" userId="69b7a984b809f2c0" providerId="LiveId" clId="{4A2FA604-4A95-4387-A97F-264A98C7F701}" dt="2025-04-21T15:10:25.866" v="757" actId="947"/>
        <pc:sldMkLst>
          <pc:docMk/>
          <pc:sldMk cId="2931706408" sldId="308"/>
        </pc:sldMkLst>
        <pc:spChg chg="mod">
          <ac:chgData name="Luke Wang" userId="69b7a984b809f2c0" providerId="LiveId" clId="{4A2FA604-4A95-4387-A97F-264A98C7F701}" dt="2025-04-21T15:10:25.862" v="755" actId="947"/>
          <ac:spMkLst>
            <pc:docMk/>
            <pc:sldMk cId="2931706408" sldId="308"/>
            <ac:spMk id="2" creationId="{4DEC1CA3-30C6-4417-8445-FAB7035511D7}"/>
          </ac:spMkLst>
        </pc:spChg>
        <pc:spChg chg="mod">
          <ac:chgData name="Luke Wang" userId="69b7a984b809f2c0" providerId="LiveId" clId="{4A2FA604-4A95-4387-A97F-264A98C7F701}" dt="2025-04-21T15:10:25.866" v="757" actId="947"/>
          <ac:spMkLst>
            <pc:docMk/>
            <pc:sldMk cId="2931706408" sldId="308"/>
            <ac:spMk id="3" creationId="{88E9F967-2B97-48C7-A83D-2BA69BF7DA72}"/>
          </ac:spMkLst>
        </pc:spChg>
      </pc:sldChg>
      <pc:sldChg chg="modSp mod">
        <pc:chgData name="Luke Wang" userId="69b7a984b809f2c0" providerId="LiveId" clId="{4A2FA604-4A95-4387-A97F-264A98C7F701}" dt="2025-04-21T15:10:25.888" v="761" actId="947"/>
        <pc:sldMkLst>
          <pc:docMk/>
          <pc:sldMk cId="1228738747" sldId="309"/>
        </pc:sldMkLst>
        <pc:spChg chg="mod">
          <ac:chgData name="Luke Wang" userId="69b7a984b809f2c0" providerId="LiveId" clId="{4A2FA604-4A95-4387-A97F-264A98C7F701}" dt="2025-04-21T15:10:25.886" v="759" actId="947"/>
          <ac:spMkLst>
            <pc:docMk/>
            <pc:sldMk cId="1228738747" sldId="309"/>
            <ac:spMk id="2" creationId="{B943EEED-0F03-41E2-90FF-216818ACAFC5}"/>
          </ac:spMkLst>
        </pc:spChg>
        <pc:spChg chg="mod">
          <ac:chgData name="Luke Wang" userId="69b7a984b809f2c0" providerId="LiveId" clId="{4A2FA604-4A95-4387-A97F-264A98C7F701}" dt="2025-04-21T15:10:25.888" v="761" actId="947"/>
          <ac:spMkLst>
            <pc:docMk/>
            <pc:sldMk cId="1228738747" sldId="309"/>
            <ac:spMk id="3" creationId="{C9C13D25-B8A2-405F-ABF6-9FE49B3CCAC2}"/>
          </ac:spMkLst>
        </pc:spChg>
      </pc:sldChg>
      <pc:sldChg chg="modSp mod">
        <pc:chgData name="Luke Wang" userId="69b7a984b809f2c0" providerId="LiveId" clId="{4A2FA604-4A95-4387-A97F-264A98C7F701}" dt="2025-04-21T15:10:25.914" v="765" actId="947"/>
        <pc:sldMkLst>
          <pc:docMk/>
          <pc:sldMk cId="3166992493" sldId="310"/>
        </pc:sldMkLst>
        <pc:spChg chg="mod">
          <ac:chgData name="Luke Wang" userId="69b7a984b809f2c0" providerId="LiveId" clId="{4A2FA604-4A95-4387-A97F-264A98C7F701}" dt="2025-04-21T15:10:25.911" v="763" actId="947"/>
          <ac:spMkLst>
            <pc:docMk/>
            <pc:sldMk cId="3166992493" sldId="310"/>
            <ac:spMk id="2" creationId="{32AB5610-91EF-4107-AFAC-78C8DB252DB5}"/>
          </ac:spMkLst>
        </pc:spChg>
        <pc:spChg chg="mod">
          <ac:chgData name="Luke Wang" userId="69b7a984b809f2c0" providerId="LiveId" clId="{4A2FA604-4A95-4387-A97F-264A98C7F701}" dt="2025-04-21T15:10:25.914" v="765" actId="947"/>
          <ac:spMkLst>
            <pc:docMk/>
            <pc:sldMk cId="3166992493" sldId="310"/>
            <ac:spMk id="68" creationId="{5D645577-338A-40BD-8BF3-90C8387AE29A}"/>
          </ac:spMkLst>
        </pc:spChg>
      </pc:sldChg>
      <pc:sldChg chg="modSp mod">
        <pc:chgData name="Luke Wang" userId="69b7a984b809f2c0" providerId="LiveId" clId="{4A2FA604-4A95-4387-A97F-264A98C7F701}" dt="2025-04-22T08:19:47.754" v="1461" actId="14100"/>
        <pc:sldMkLst>
          <pc:docMk/>
          <pc:sldMk cId="1053338464" sldId="311"/>
        </pc:sldMkLst>
        <pc:spChg chg="mod">
          <ac:chgData name="Luke Wang" userId="69b7a984b809f2c0" providerId="LiveId" clId="{4A2FA604-4A95-4387-A97F-264A98C7F701}" dt="2025-04-22T08:19:47.754" v="1461" actId="14100"/>
          <ac:spMkLst>
            <pc:docMk/>
            <pc:sldMk cId="1053338464" sldId="311"/>
            <ac:spMk id="2" creationId="{10D91C27-01DE-4083-ABD4-E8729B7F1F9A}"/>
          </ac:spMkLst>
        </pc:spChg>
      </pc:sldChg>
      <pc:sldChg chg="modSp mod">
        <pc:chgData name="Luke Wang" userId="69b7a984b809f2c0" providerId="LiveId" clId="{4A2FA604-4A95-4387-A97F-264A98C7F701}" dt="2025-04-21T15:10:25.842" v="753" actId="947"/>
        <pc:sldMkLst>
          <pc:docMk/>
          <pc:sldMk cId="3574257559" sldId="312"/>
        </pc:sldMkLst>
        <pc:spChg chg="mod">
          <ac:chgData name="Luke Wang" userId="69b7a984b809f2c0" providerId="LiveId" clId="{4A2FA604-4A95-4387-A97F-264A98C7F701}" dt="2025-04-21T15:10:25.842" v="753" actId="947"/>
          <ac:spMkLst>
            <pc:docMk/>
            <pc:sldMk cId="3574257559" sldId="312"/>
            <ac:spMk id="2" creationId="{9F8E4407-AD5E-451B-9C52-226F82A46325}"/>
          </ac:spMkLst>
        </pc:spChg>
      </pc:sldChg>
      <pc:sldChg chg="modSp mod">
        <pc:chgData name="Luke Wang" userId="69b7a984b809f2c0" providerId="LiveId" clId="{4A2FA604-4A95-4387-A97F-264A98C7F701}" dt="2025-04-21T15:10:25.957" v="771" actId="947"/>
        <pc:sldMkLst>
          <pc:docMk/>
          <pc:sldMk cId="4186411723" sldId="314"/>
        </pc:sldMkLst>
        <pc:spChg chg="mod">
          <ac:chgData name="Luke Wang" userId="69b7a984b809f2c0" providerId="LiveId" clId="{4A2FA604-4A95-4387-A97F-264A98C7F701}" dt="2025-04-21T15:10:25.954" v="769" actId="947"/>
          <ac:spMkLst>
            <pc:docMk/>
            <pc:sldMk cId="4186411723" sldId="314"/>
            <ac:spMk id="2" creationId="{5BF54078-F7D0-42AB-91BE-00E8DF835692}"/>
          </ac:spMkLst>
        </pc:spChg>
        <pc:spChg chg="mod">
          <ac:chgData name="Luke Wang" userId="69b7a984b809f2c0" providerId="LiveId" clId="{4A2FA604-4A95-4387-A97F-264A98C7F701}" dt="2025-04-21T15:10:25.957" v="771" actId="947"/>
          <ac:spMkLst>
            <pc:docMk/>
            <pc:sldMk cId="4186411723" sldId="314"/>
            <ac:spMk id="3" creationId="{FFB044D8-4227-4265-A78B-E85B943ABD91}"/>
          </ac:spMkLst>
        </pc:spChg>
      </pc:sldChg>
      <pc:sldChg chg="modSp mod">
        <pc:chgData name="Luke Wang" userId="69b7a984b809f2c0" providerId="LiveId" clId="{4A2FA604-4A95-4387-A97F-264A98C7F701}" dt="2025-04-21T15:10:25.980" v="775" actId="947"/>
        <pc:sldMkLst>
          <pc:docMk/>
          <pc:sldMk cId="2077998498" sldId="315"/>
        </pc:sldMkLst>
        <pc:spChg chg="mod">
          <ac:chgData name="Luke Wang" userId="69b7a984b809f2c0" providerId="LiveId" clId="{4A2FA604-4A95-4387-A97F-264A98C7F701}" dt="2025-04-21T15:10:25.977" v="773" actId="947"/>
          <ac:spMkLst>
            <pc:docMk/>
            <pc:sldMk cId="2077998498" sldId="315"/>
            <ac:spMk id="2" creationId="{0FAFA74E-6DDE-44DC-92D0-1FBB7BC5EDA7}"/>
          </ac:spMkLst>
        </pc:spChg>
        <pc:spChg chg="mod">
          <ac:chgData name="Luke Wang" userId="69b7a984b809f2c0" providerId="LiveId" clId="{4A2FA604-4A95-4387-A97F-264A98C7F701}" dt="2025-04-21T15:10:25.980" v="775" actId="947"/>
          <ac:spMkLst>
            <pc:docMk/>
            <pc:sldMk cId="2077998498" sldId="315"/>
            <ac:spMk id="3" creationId="{B3672B0E-A38A-4D8F-8A94-2D9D8C732FBF}"/>
          </ac:spMkLst>
        </pc:spChg>
      </pc:sldChg>
      <pc:sldChg chg="modSp mod">
        <pc:chgData name="Luke Wang" userId="69b7a984b809f2c0" providerId="LiveId" clId="{4A2FA604-4A95-4387-A97F-264A98C7F701}" dt="2025-04-22T08:24:28.152" v="1498" actId="20577"/>
        <pc:sldMkLst>
          <pc:docMk/>
          <pc:sldMk cId="2680451383" sldId="316"/>
        </pc:sldMkLst>
        <pc:spChg chg="mod">
          <ac:chgData name="Luke Wang" userId="69b7a984b809f2c0" providerId="LiveId" clId="{4A2FA604-4A95-4387-A97F-264A98C7F701}" dt="2025-04-21T15:10:26.139" v="777" actId="947"/>
          <ac:spMkLst>
            <pc:docMk/>
            <pc:sldMk cId="2680451383" sldId="316"/>
            <ac:spMk id="2" creationId="{7C467A45-215D-4050-B7A6-9D14948C08EF}"/>
          </ac:spMkLst>
        </pc:spChg>
        <pc:spChg chg="mod">
          <ac:chgData name="Luke Wang" userId="69b7a984b809f2c0" providerId="LiveId" clId="{4A2FA604-4A95-4387-A97F-264A98C7F701}" dt="2025-04-22T08:24:28.152" v="1498" actId="20577"/>
          <ac:spMkLst>
            <pc:docMk/>
            <pc:sldMk cId="2680451383" sldId="316"/>
            <ac:spMk id="39" creationId="{E22120EE-A130-435B-9CBB-C499E3EB5426}"/>
          </ac:spMkLst>
        </pc:spChg>
      </pc:sldChg>
      <pc:sldChg chg="del">
        <pc:chgData name="Luke Wang" userId="69b7a984b809f2c0" providerId="LiveId" clId="{4A2FA604-4A95-4387-A97F-264A98C7F701}" dt="2025-04-21T15:01:41.471" v="98" actId="47"/>
        <pc:sldMkLst>
          <pc:docMk/>
          <pc:sldMk cId="1262871528" sldId="317"/>
        </pc:sldMkLst>
      </pc:sldChg>
      <pc:sldChg chg="del">
        <pc:chgData name="Luke Wang" userId="69b7a984b809f2c0" providerId="LiveId" clId="{4A2FA604-4A95-4387-A97F-264A98C7F701}" dt="2025-04-21T15:01:51.832" v="103" actId="47"/>
        <pc:sldMkLst>
          <pc:docMk/>
          <pc:sldMk cId="3057635635" sldId="318"/>
        </pc:sldMkLst>
      </pc:sldChg>
      <pc:sldChg chg="del">
        <pc:chgData name="Luke Wang" userId="69b7a984b809f2c0" providerId="LiveId" clId="{4A2FA604-4A95-4387-A97F-264A98C7F701}" dt="2025-04-21T15:04:38.554" v="112" actId="47"/>
        <pc:sldMkLst>
          <pc:docMk/>
          <pc:sldMk cId="3083860894" sldId="319"/>
        </pc:sldMkLst>
      </pc:sldChg>
      <pc:sldChg chg="modSp mod">
        <pc:chgData name="Luke Wang" userId="69b7a984b809f2c0" providerId="LiveId" clId="{4A2FA604-4A95-4387-A97F-264A98C7F701}" dt="2025-04-21T15:10:26.186" v="789" actId="947"/>
        <pc:sldMkLst>
          <pc:docMk/>
          <pc:sldMk cId="214584842" sldId="320"/>
        </pc:sldMkLst>
        <pc:spChg chg="mod">
          <ac:chgData name="Luke Wang" userId="69b7a984b809f2c0" providerId="LiveId" clId="{4A2FA604-4A95-4387-A97F-264A98C7F701}" dt="2025-04-21T15:10:26.179" v="783" actId="947"/>
          <ac:spMkLst>
            <pc:docMk/>
            <pc:sldMk cId="214584842" sldId="320"/>
            <ac:spMk id="2" creationId="{BE9F5740-EFDC-4084-AC0E-EDA3437D8D01}"/>
          </ac:spMkLst>
        </pc:spChg>
        <pc:spChg chg="mod">
          <ac:chgData name="Luke Wang" userId="69b7a984b809f2c0" providerId="LiveId" clId="{4A2FA604-4A95-4387-A97F-264A98C7F701}" dt="2025-04-21T15:10:26.183" v="785" actId="947"/>
          <ac:spMkLst>
            <pc:docMk/>
            <pc:sldMk cId="214584842" sldId="320"/>
            <ac:spMk id="3" creationId="{88C8641F-48B0-4A5C-8DFC-92A418FF27FC}"/>
          </ac:spMkLst>
        </pc:spChg>
        <pc:spChg chg="mod">
          <ac:chgData name="Luke Wang" userId="69b7a984b809f2c0" providerId="LiveId" clId="{4A2FA604-4A95-4387-A97F-264A98C7F701}" dt="2025-04-21T15:10:26.184" v="787" actId="947"/>
          <ac:spMkLst>
            <pc:docMk/>
            <pc:sldMk cId="214584842" sldId="320"/>
            <ac:spMk id="5" creationId="{654FDE8B-F896-41AA-987D-26CE878C1BAF}"/>
          </ac:spMkLst>
        </pc:spChg>
        <pc:spChg chg="mod">
          <ac:chgData name="Luke Wang" userId="69b7a984b809f2c0" providerId="LiveId" clId="{4A2FA604-4A95-4387-A97F-264A98C7F701}" dt="2025-04-21T15:10:26.186" v="789" actId="947"/>
          <ac:spMkLst>
            <pc:docMk/>
            <pc:sldMk cId="214584842" sldId="320"/>
            <ac:spMk id="7" creationId="{9DF6274C-C7C8-4148-8928-D6FD67358C2A}"/>
          </ac:spMkLst>
        </pc:spChg>
      </pc:sldChg>
      <pc:sldChg chg="modSp mod">
        <pc:chgData name="Luke Wang" userId="69b7a984b809f2c0" providerId="LiveId" clId="{4A2FA604-4A95-4387-A97F-264A98C7F701}" dt="2025-04-21T15:10:26.205" v="791" actId="947"/>
        <pc:sldMkLst>
          <pc:docMk/>
          <pc:sldMk cId="1187689634" sldId="321"/>
        </pc:sldMkLst>
        <pc:spChg chg="mod">
          <ac:chgData name="Luke Wang" userId="69b7a984b809f2c0" providerId="LiveId" clId="{4A2FA604-4A95-4387-A97F-264A98C7F701}" dt="2025-04-21T15:10:26.205" v="791" actId="947"/>
          <ac:spMkLst>
            <pc:docMk/>
            <pc:sldMk cId="1187689634" sldId="321"/>
            <ac:spMk id="2" creationId="{EB1905B4-5732-4BDF-8F4B-FD1C5CCB1BF7}"/>
          </ac:spMkLst>
        </pc:spChg>
      </pc:sldChg>
      <pc:sldChg chg="modSp mod">
        <pc:chgData name="Luke Wang" userId="69b7a984b809f2c0" providerId="LiveId" clId="{4A2FA604-4A95-4387-A97F-264A98C7F701}" dt="2025-04-21T15:10:26.226" v="795" actId="947"/>
        <pc:sldMkLst>
          <pc:docMk/>
          <pc:sldMk cId="3745148180" sldId="322"/>
        </pc:sldMkLst>
        <pc:spChg chg="mod">
          <ac:chgData name="Luke Wang" userId="69b7a984b809f2c0" providerId="LiveId" clId="{4A2FA604-4A95-4387-A97F-264A98C7F701}" dt="2025-04-21T15:10:26.223" v="793" actId="947"/>
          <ac:spMkLst>
            <pc:docMk/>
            <pc:sldMk cId="3745148180" sldId="322"/>
            <ac:spMk id="2" creationId="{81F96006-F360-4E98-873C-FD45FD801844}"/>
          </ac:spMkLst>
        </pc:spChg>
        <pc:spChg chg="mod">
          <ac:chgData name="Luke Wang" userId="69b7a984b809f2c0" providerId="LiveId" clId="{4A2FA604-4A95-4387-A97F-264A98C7F701}" dt="2025-04-21T15:10:26.226" v="795" actId="947"/>
          <ac:spMkLst>
            <pc:docMk/>
            <pc:sldMk cId="3745148180" sldId="322"/>
            <ac:spMk id="3" creationId="{722211D9-5A15-4AA0-BC09-2958F6745912}"/>
          </ac:spMkLst>
        </pc:spChg>
      </pc:sldChg>
      <pc:sldChg chg="modSp mod">
        <pc:chgData name="Luke Wang" userId="69b7a984b809f2c0" providerId="LiveId" clId="{4A2FA604-4A95-4387-A97F-264A98C7F701}" dt="2025-04-21T15:10:26.276" v="807" actId="947"/>
        <pc:sldMkLst>
          <pc:docMk/>
          <pc:sldMk cId="3738505582" sldId="323"/>
        </pc:sldMkLst>
        <pc:spChg chg="mod">
          <ac:chgData name="Luke Wang" userId="69b7a984b809f2c0" providerId="LiveId" clId="{4A2FA604-4A95-4387-A97F-264A98C7F701}" dt="2025-04-21T15:10:26.274" v="805" actId="947"/>
          <ac:spMkLst>
            <pc:docMk/>
            <pc:sldMk cId="3738505582" sldId="323"/>
            <ac:spMk id="2" creationId="{8CECBB2A-B9B8-4DA6-AEAE-B8B1DD6D1CDE}"/>
          </ac:spMkLst>
        </pc:spChg>
        <pc:spChg chg="mod">
          <ac:chgData name="Luke Wang" userId="69b7a984b809f2c0" providerId="LiveId" clId="{4A2FA604-4A95-4387-A97F-264A98C7F701}" dt="2025-04-21T15:10:26.276" v="807" actId="947"/>
          <ac:spMkLst>
            <pc:docMk/>
            <pc:sldMk cId="3738505582" sldId="323"/>
            <ac:spMk id="3" creationId="{124A233E-DD22-4B97-ABC2-5BF771737A8A}"/>
          </ac:spMkLst>
        </pc:spChg>
      </pc:sldChg>
      <pc:sldChg chg="modSp mod">
        <pc:chgData name="Luke Wang" userId="69b7a984b809f2c0" providerId="LiveId" clId="{4A2FA604-4A95-4387-A97F-264A98C7F701}" dt="2025-04-21T15:10:26.320" v="815" actId="947"/>
        <pc:sldMkLst>
          <pc:docMk/>
          <pc:sldMk cId="1313144180" sldId="324"/>
        </pc:sldMkLst>
        <pc:spChg chg="mod">
          <ac:chgData name="Luke Wang" userId="69b7a984b809f2c0" providerId="LiveId" clId="{4A2FA604-4A95-4387-A97F-264A98C7F701}" dt="2025-04-21T15:10:26.318" v="813" actId="947"/>
          <ac:spMkLst>
            <pc:docMk/>
            <pc:sldMk cId="1313144180" sldId="324"/>
            <ac:spMk id="2" creationId="{FF94E627-211E-4251-A628-C67937AEE8BD}"/>
          </ac:spMkLst>
        </pc:spChg>
        <pc:spChg chg="mod">
          <ac:chgData name="Luke Wang" userId="69b7a984b809f2c0" providerId="LiveId" clId="{4A2FA604-4A95-4387-A97F-264A98C7F701}" dt="2025-04-21T15:10:26.320" v="815" actId="947"/>
          <ac:spMkLst>
            <pc:docMk/>
            <pc:sldMk cId="1313144180" sldId="324"/>
            <ac:spMk id="32" creationId="{A299784B-F842-49A9-AC57-BAAD9EDCF777}"/>
          </ac:spMkLst>
        </pc:spChg>
      </pc:sldChg>
      <pc:sldChg chg="modSp mod">
        <pc:chgData name="Luke Wang" userId="69b7a984b809f2c0" providerId="LiveId" clId="{4A2FA604-4A95-4387-A97F-264A98C7F701}" dt="2025-04-21T15:10:26.343" v="819" actId="947"/>
        <pc:sldMkLst>
          <pc:docMk/>
          <pc:sldMk cId="3433324545" sldId="325"/>
        </pc:sldMkLst>
        <pc:spChg chg="mod">
          <ac:chgData name="Luke Wang" userId="69b7a984b809f2c0" providerId="LiveId" clId="{4A2FA604-4A95-4387-A97F-264A98C7F701}" dt="2025-04-21T15:10:26.340" v="817" actId="947"/>
          <ac:spMkLst>
            <pc:docMk/>
            <pc:sldMk cId="3433324545" sldId="325"/>
            <ac:spMk id="2" creationId="{2BFBDAF3-9A4E-416A-8695-FC2CD4697CE9}"/>
          </ac:spMkLst>
        </pc:spChg>
        <pc:spChg chg="mod">
          <ac:chgData name="Luke Wang" userId="69b7a984b809f2c0" providerId="LiveId" clId="{4A2FA604-4A95-4387-A97F-264A98C7F701}" dt="2025-04-21T15:10:26.343" v="819" actId="947"/>
          <ac:spMkLst>
            <pc:docMk/>
            <pc:sldMk cId="3433324545" sldId="325"/>
            <ac:spMk id="3" creationId="{13464DBC-1B78-4FC9-B557-4B9B54044249}"/>
          </ac:spMkLst>
        </pc:spChg>
      </pc:sldChg>
      <pc:sldChg chg="modSp mod">
        <pc:chgData name="Luke Wang" userId="69b7a984b809f2c0" providerId="LiveId" clId="{4A2FA604-4A95-4387-A97F-264A98C7F701}" dt="2025-04-21T15:10:26.498" v="823" actId="947"/>
        <pc:sldMkLst>
          <pc:docMk/>
          <pc:sldMk cId="4234359638" sldId="326"/>
        </pc:sldMkLst>
        <pc:spChg chg="mod">
          <ac:chgData name="Luke Wang" userId="69b7a984b809f2c0" providerId="LiveId" clId="{4A2FA604-4A95-4387-A97F-264A98C7F701}" dt="2025-04-21T15:10:26.495" v="821" actId="947"/>
          <ac:spMkLst>
            <pc:docMk/>
            <pc:sldMk cId="4234359638" sldId="326"/>
            <ac:spMk id="2" creationId="{3FA26CEA-9190-4105-A8D8-4413F7BD7BFD}"/>
          </ac:spMkLst>
        </pc:spChg>
        <pc:spChg chg="mod">
          <ac:chgData name="Luke Wang" userId="69b7a984b809f2c0" providerId="LiveId" clId="{4A2FA604-4A95-4387-A97F-264A98C7F701}" dt="2025-04-21T15:10:26.498" v="823" actId="947"/>
          <ac:spMkLst>
            <pc:docMk/>
            <pc:sldMk cId="4234359638" sldId="326"/>
            <ac:spMk id="3" creationId="{13D0985B-2F01-4BE0-862C-E9A6C31EEB31}"/>
          </ac:spMkLst>
        </pc:spChg>
      </pc:sldChg>
      <pc:sldChg chg="del">
        <pc:chgData name="Luke Wang" userId="69b7a984b809f2c0" providerId="LiveId" clId="{4A2FA604-4A95-4387-A97F-264A98C7F701}" dt="2025-04-21T15:04:33.238" v="111" actId="47"/>
        <pc:sldMkLst>
          <pc:docMk/>
          <pc:sldMk cId="2728761958" sldId="327"/>
        </pc:sldMkLst>
      </pc:sldChg>
      <pc:sldChg chg="del">
        <pc:chgData name="Luke Wang" userId="69b7a984b809f2c0" providerId="LiveId" clId="{4A2FA604-4A95-4387-A97F-264A98C7F701}" dt="2025-04-21T15:04:33.238" v="111" actId="47"/>
        <pc:sldMkLst>
          <pc:docMk/>
          <pc:sldMk cId="2983015326" sldId="328"/>
        </pc:sldMkLst>
      </pc:sldChg>
      <pc:sldChg chg="del">
        <pc:chgData name="Luke Wang" userId="69b7a984b809f2c0" providerId="LiveId" clId="{4A2FA604-4A95-4387-A97F-264A98C7F701}" dt="2025-04-21T15:04:33.238" v="111" actId="47"/>
        <pc:sldMkLst>
          <pc:docMk/>
          <pc:sldMk cId="1125463566" sldId="329"/>
        </pc:sldMkLst>
      </pc:sldChg>
      <pc:sldChg chg="del">
        <pc:chgData name="Luke Wang" userId="69b7a984b809f2c0" providerId="LiveId" clId="{4A2FA604-4A95-4387-A97F-264A98C7F701}" dt="2025-04-21T15:04:33.238" v="111" actId="47"/>
        <pc:sldMkLst>
          <pc:docMk/>
          <pc:sldMk cId="2600528511" sldId="330"/>
        </pc:sldMkLst>
      </pc:sldChg>
      <pc:sldChg chg="del">
        <pc:chgData name="Luke Wang" userId="69b7a984b809f2c0" providerId="LiveId" clId="{4A2FA604-4A95-4387-A97F-264A98C7F701}" dt="2025-04-21T15:04:33.238" v="111" actId="47"/>
        <pc:sldMkLst>
          <pc:docMk/>
          <pc:sldMk cId="1682021805" sldId="331"/>
        </pc:sldMkLst>
      </pc:sldChg>
      <pc:sldChg chg="del">
        <pc:chgData name="Luke Wang" userId="69b7a984b809f2c0" providerId="LiveId" clId="{4A2FA604-4A95-4387-A97F-264A98C7F701}" dt="2025-04-21T15:04:33.238" v="111" actId="47"/>
        <pc:sldMkLst>
          <pc:docMk/>
          <pc:sldMk cId="706503023" sldId="332"/>
        </pc:sldMkLst>
      </pc:sldChg>
      <pc:sldChg chg="del">
        <pc:chgData name="Luke Wang" userId="69b7a984b809f2c0" providerId="LiveId" clId="{4A2FA604-4A95-4387-A97F-264A98C7F701}" dt="2025-04-21T15:04:33.238" v="111" actId="47"/>
        <pc:sldMkLst>
          <pc:docMk/>
          <pc:sldMk cId="854359362" sldId="333"/>
        </pc:sldMkLst>
      </pc:sldChg>
      <pc:sldChg chg="modSp mod">
        <pc:chgData name="Luke Wang" userId="69b7a984b809f2c0" providerId="LiveId" clId="{4A2FA604-4A95-4387-A97F-264A98C7F701}" dt="2025-04-22T08:26:51.904" v="1499" actId="1076"/>
        <pc:sldMkLst>
          <pc:docMk/>
          <pc:sldMk cId="4107130990" sldId="334"/>
        </pc:sldMkLst>
        <pc:spChg chg="mod">
          <ac:chgData name="Luke Wang" userId="69b7a984b809f2c0" providerId="LiveId" clId="{4A2FA604-4A95-4387-A97F-264A98C7F701}" dt="2025-04-21T15:10:26.539" v="827" actId="947"/>
          <ac:spMkLst>
            <pc:docMk/>
            <pc:sldMk cId="4107130990" sldId="334"/>
            <ac:spMk id="2" creationId="{11618DF1-2794-4193-802F-DE6A51E2C308}"/>
          </ac:spMkLst>
        </pc:spChg>
        <pc:spChg chg="mod">
          <ac:chgData name="Luke Wang" userId="69b7a984b809f2c0" providerId="LiveId" clId="{4A2FA604-4A95-4387-A97F-264A98C7F701}" dt="2025-04-22T08:26:51.904" v="1499" actId="1076"/>
          <ac:spMkLst>
            <pc:docMk/>
            <pc:sldMk cId="4107130990" sldId="334"/>
            <ac:spMk id="3" creationId="{E6ECD4C7-6445-48EA-860D-163C75CE024E}"/>
          </ac:spMkLst>
        </pc:spChg>
      </pc:sldChg>
      <pc:sldChg chg="modSp mod">
        <pc:chgData name="Luke Wang" userId="69b7a984b809f2c0" providerId="LiveId" clId="{4A2FA604-4A95-4387-A97F-264A98C7F701}" dt="2025-04-21T15:11:48.093" v="1081" actId="20577"/>
        <pc:sldMkLst>
          <pc:docMk/>
          <pc:sldMk cId="4281076122" sldId="335"/>
        </pc:sldMkLst>
        <pc:spChg chg="mod">
          <ac:chgData name="Luke Wang" userId="69b7a984b809f2c0" providerId="LiveId" clId="{4A2FA604-4A95-4387-A97F-264A98C7F701}" dt="2025-04-21T15:10:26.659" v="857" actId="947"/>
          <ac:spMkLst>
            <pc:docMk/>
            <pc:sldMk cId="4281076122" sldId="335"/>
            <ac:spMk id="2" creationId="{DBA1670F-3DCC-41DD-8432-183772229807}"/>
          </ac:spMkLst>
        </pc:spChg>
        <pc:graphicFrameChg chg="mod">
          <ac:chgData name="Luke Wang" userId="69b7a984b809f2c0" providerId="LiveId" clId="{4A2FA604-4A95-4387-A97F-264A98C7F701}" dt="2025-04-21T15:11:48.093" v="1081" actId="20577"/>
          <ac:graphicFrameMkLst>
            <pc:docMk/>
            <pc:sldMk cId="4281076122" sldId="335"/>
            <ac:graphicFrameMk id="17" creationId="{6723EFA1-5020-41EF-B2CE-A458B43ABE83}"/>
          </ac:graphicFrameMkLst>
        </pc:graphicFrameChg>
      </pc:sldChg>
      <pc:sldChg chg="addSp modSp mod">
        <pc:chgData name="Luke Wang" userId="69b7a984b809f2c0" providerId="LiveId" clId="{4A2FA604-4A95-4387-A97F-264A98C7F701}" dt="2025-04-21T15:10:26.684" v="863" actId="947"/>
        <pc:sldMkLst>
          <pc:docMk/>
          <pc:sldMk cId="458169696" sldId="336"/>
        </pc:sldMkLst>
        <pc:spChg chg="mod">
          <ac:chgData name="Luke Wang" userId="69b7a984b809f2c0" providerId="LiveId" clId="{4A2FA604-4A95-4387-A97F-264A98C7F701}" dt="2025-04-21T15:10:26.681" v="859" actId="947"/>
          <ac:spMkLst>
            <pc:docMk/>
            <pc:sldMk cId="458169696" sldId="336"/>
            <ac:spMk id="2" creationId="{D9823DE2-3B12-4BBF-9551-BA32B3475646}"/>
          </ac:spMkLst>
        </pc:spChg>
        <pc:spChg chg="mod">
          <ac:chgData name="Luke Wang" userId="69b7a984b809f2c0" providerId="LiveId" clId="{4A2FA604-4A95-4387-A97F-264A98C7F701}" dt="2025-04-21T15:10:26.683" v="861" actId="947"/>
          <ac:spMkLst>
            <pc:docMk/>
            <pc:sldMk cId="458169696" sldId="336"/>
            <ac:spMk id="3" creationId="{F2284B01-6AF2-42DE-AA50-F36E2D45114A}"/>
          </ac:spMkLst>
        </pc:spChg>
        <pc:spChg chg="add mod">
          <ac:chgData name="Luke Wang" userId="69b7a984b809f2c0" providerId="LiveId" clId="{4A2FA604-4A95-4387-A97F-264A98C7F701}" dt="2025-04-21T15:10:26.684" v="863" actId="947"/>
          <ac:spMkLst>
            <pc:docMk/>
            <pc:sldMk cId="458169696" sldId="336"/>
            <ac:spMk id="6" creationId="{433CE3B6-758E-82A1-4934-1ADCBAE09734}"/>
          </ac:spMkLst>
        </pc:spChg>
      </pc:sldChg>
      <pc:sldChg chg="addSp delSp modSp mod">
        <pc:chgData name="Luke Wang" userId="69b7a984b809f2c0" providerId="LiveId" clId="{4A2FA604-4A95-4387-A97F-264A98C7F701}" dt="2025-04-22T08:30:25.800" v="1521" actId="1076"/>
        <pc:sldMkLst>
          <pc:docMk/>
          <pc:sldMk cId="3535969216" sldId="337"/>
        </pc:sldMkLst>
        <pc:spChg chg="mod">
          <ac:chgData name="Luke Wang" userId="69b7a984b809f2c0" providerId="LiveId" clId="{4A2FA604-4A95-4387-A97F-264A98C7F701}" dt="2025-04-21T15:10:26.978" v="891" actId="947"/>
          <ac:spMkLst>
            <pc:docMk/>
            <pc:sldMk cId="3535969216" sldId="337"/>
            <ac:spMk id="2" creationId="{B916D57B-EA41-43AD-92CE-BE932ABE899E}"/>
          </ac:spMkLst>
        </pc:spChg>
        <pc:spChg chg="mod">
          <ac:chgData name="Luke Wang" userId="69b7a984b809f2c0" providerId="LiveId" clId="{4A2FA604-4A95-4387-A97F-264A98C7F701}" dt="2025-04-21T15:10:26.982" v="893" actId="947"/>
          <ac:spMkLst>
            <pc:docMk/>
            <pc:sldMk cId="3535969216" sldId="337"/>
            <ac:spMk id="6" creationId="{F2E27D1B-51B5-4275-82F6-C0FBEAA318A0}"/>
          </ac:spMkLst>
        </pc:spChg>
        <pc:picChg chg="add del mod">
          <ac:chgData name="Luke Wang" userId="69b7a984b809f2c0" providerId="LiveId" clId="{4A2FA604-4A95-4387-A97F-264A98C7F701}" dt="2025-04-22T08:30:12.273" v="1516" actId="478"/>
          <ac:picMkLst>
            <pc:docMk/>
            <pc:sldMk cId="3535969216" sldId="337"/>
            <ac:picMk id="4" creationId="{F8624251-ACFD-52A3-F1B1-B73985726C57}"/>
          </ac:picMkLst>
        </pc:picChg>
        <pc:picChg chg="del">
          <ac:chgData name="Luke Wang" userId="69b7a984b809f2c0" providerId="LiveId" clId="{4A2FA604-4A95-4387-A97F-264A98C7F701}" dt="2025-04-22T08:29:03.870" v="1500" actId="478"/>
          <ac:picMkLst>
            <pc:docMk/>
            <pc:sldMk cId="3535969216" sldId="337"/>
            <ac:picMk id="5" creationId="{01A8367A-3B46-4B8B-A82F-A90B2F625182}"/>
          </ac:picMkLst>
        </pc:picChg>
        <pc:picChg chg="add mod">
          <ac:chgData name="Luke Wang" userId="69b7a984b809f2c0" providerId="LiveId" clId="{4A2FA604-4A95-4387-A97F-264A98C7F701}" dt="2025-04-22T08:30:25.800" v="1521" actId="1076"/>
          <ac:picMkLst>
            <pc:docMk/>
            <pc:sldMk cId="3535969216" sldId="337"/>
            <ac:picMk id="8" creationId="{E06F93EA-C341-7933-6E4E-729B632A5CC7}"/>
          </ac:picMkLst>
        </pc:picChg>
      </pc:sldChg>
      <pc:sldChg chg="addSp delSp modSp mod">
        <pc:chgData name="Luke Wang" userId="69b7a984b809f2c0" providerId="LiveId" clId="{4A2FA604-4A95-4387-A97F-264A98C7F701}" dt="2025-04-22T08:36:29.849" v="1525" actId="404"/>
        <pc:sldMkLst>
          <pc:docMk/>
          <pc:sldMk cId="2492951556" sldId="338"/>
        </pc:sldMkLst>
        <pc:spChg chg="mod">
          <ac:chgData name="Luke Wang" userId="69b7a984b809f2c0" providerId="LiveId" clId="{4A2FA604-4A95-4387-A97F-264A98C7F701}" dt="2025-04-22T08:36:29.849" v="1525" actId="404"/>
          <ac:spMkLst>
            <pc:docMk/>
            <pc:sldMk cId="2492951556" sldId="338"/>
            <ac:spMk id="2" creationId="{E3616CB9-007E-4883-ABFC-EA86098EFF56}"/>
          </ac:spMkLst>
        </pc:spChg>
        <pc:spChg chg="mod">
          <ac:chgData name="Luke Wang" userId="69b7a984b809f2c0" providerId="LiveId" clId="{4A2FA604-4A95-4387-A97F-264A98C7F701}" dt="2025-04-21T15:10:27.005" v="897" actId="947"/>
          <ac:spMkLst>
            <pc:docMk/>
            <pc:sldMk cId="2492951556" sldId="338"/>
            <ac:spMk id="3" creationId="{F14578B1-72D5-49B1-BAA5-63B8EE8E7674}"/>
          </ac:spMkLst>
        </pc:spChg>
        <pc:picChg chg="del">
          <ac:chgData name="Luke Wang" userId="69b7a984b809f2c0" providerId="LiveId" clId="{4A2FA604-4A95-4387-A97F-264A98C7F701}" dt="2025-04-22T08:36:25.888" v="1523" actId="478"/>
          <ac:picMkLst>
            <pc:docMk/>
            <pc:sldMk cId="2492951556" sldId="338"/>
            <ac:picMk id="4" creationId="{AB6F8743-809F-4711-9151-372D0A35712D}"/>
          </ac:picMkLst>
        </pc:picChg>
        <pc:picChg chg="add mod">
          <ac:chgData name="Luke Wang" userId="69b7a984b809f2c0" providerId="LiveId" clId="{4A2FA604-4A95-4387-A97F-264A98C7F701}" dt="2025-04-22T08:36:26.200" v="1524"/>
          <ac:picMkLst>
            <pc:docMk/>
            <pc:sldMk cId="2492951556" sldId="338"/>
            <ac:picMk id="5" creationId="{C2D567E9-AC97-9B38-CDE0-2F585B35FECB}"/>
          </ac:picMkLst>
        </pc:picChg>
      </pc:sldChg>
      <pc:sldChg chg="modSp mod">
        <pc:chgData name="Luke Wang" userId="69b7a984b809f2c0" providerId="LiveId" clId="{4A2FA604-4A95-4387-A97F-264A98C7F701}" dt="2025-04-21T15:10:26.860" v="877" actId="947"/>
        <pc:sldMkLst>
          <pc:docMk/>
          <pc:sldMk cId="1873811792" sldId="339"/>
        </pc:sldMkLst>
        <pc:spChg chg="mod">
          <ac:chgData name="Luke Wang" userId="69b7a984b809f2c0" providerId="LiveId" clId="{4A2FA604-4A95-4387-A97F-264A98C7F701}" dt="2025-04-21T15:10:26.852" v="869" actId="947"/>
          <ac:spMkLst>
            <pc:docMk/>
            <pc:sldMk cId="1873811792" sldId="339"/>
            <ac:spMk id="2" creationId="{4904E645-BFBA-40DF-97AA-4A4EA37073F9}"/>
          </ac:spMkLst>
        </pc:spChg>
        <pc:spChg chg="mod">
          <ac:chgData name="Luke Wang" userId="69b7a984b809f2c0" providerId="LiveId" clId="{4A2FA604-4A95-4387-A97F-264A98C7F701}" dt="2025-04-21T15:10:26.857" v="871" actId="947"/>
          <ac:spMkLst>
            <pc:docMk/>
            <pc:sldMk cId="1873811792" sldId="339"/>
            <ac:spMk id="3" creationId="{B2DD141F-ED95-4F2B-8C1B-C05BE45D0E1D}"/>
          </ac:spMkLst>
        </pc:spChg>
        <pc:spChg chg="mod">
          <ac:chgData name="Luke Wang" userId="69b7a984b809f2c0" providerId="LiveId" clId="{4A2FA604-4A95-4387-A97F-264A98C7F701}" dt="2025-04-21T15:10:26.858" v="873" actId="947"/>
          <ac:spMkLst>
            <pc:docMk/>
            <pc:sldMk cId="1873811792" sldId="339"/>
            <ac:spMk id="7" creationId="{188151CF-20FE-4AC5-8327-3C6813ABC88E}"/>
          </ac:spMkLst>
        </pc:spChg>
        <pc:spChg chg="mod">
          <ac:chgData name="Luke Wang" userId="69b7a984b809f2c0" providerId="LiveId" clId="{4A2FA604-4A95-4387-A97F-264A98C7F701}" dt="2025-04-21T15:10:26.859" v="875" actId="947"/>
          <ac:spMkLst>
            <pc:docMk/>
            <pc:sldMk cId="1873811792" sldId="339"/>
            <ac:spMk id="47" creationId="{BEFE42ED-85A7-4386-97A1-40330044B849}"/>
          </ac:spMkLst>
        </pc:spChg>
        <pc:spChg chg="mod">
          <ac:chgData name="Luke Wang" userId="69b7a984b809f2c0" providerId="LiveId" clId="{4A2FA604-4A95-4387-A97F-264A98C7F701}" dt="2025-04-21T15:10:26.860" v="877" actId="947"/>
          <ac:spMkLst>
            <pc:docMk/>
            <pc:sldMk cId="1873811792" sldId="339"/>
            <ac:spMk id="48" creationId="{5E56C977-CA12-4082-A15B-6EFB8975B9C2}"/>
          </ac:spMkLst>
        </pc:spChg>
      </pc:sldChg>
      <pc:sldChg chg="modSp mod">
        <pc:chgData name="Luke Wang" userId="69b7a984b809f2c0" providerId="LiveId" clId="{4A2FA604-4A95-4387-A97F-264A98C7F701}" dt="2025-04-21T15:10:26.934" v="887" actId="947"/>
        <pc:sldMkLst>
          <pc:docMk/>
          <pc:sldMk cId="81238143" sldId="340"/>
        </pc:sldMkLst>
        <pc:spChg chg="mod">
          <ac:chgData name="Luke Wang" userId="69b7a984b809f2c0" providerId="LiveId" clId="{4A2FA604-4A95-4387-A97F-264A98C7F701}" dt="2025-04-21T15:10:26.931" v="885" actId="947"/>
          <ac:spMkLst>
            <pc:docMk/>
            <pc:sldMk cId="81238143" sldId="340"/>
            <ac:spMk id="2" creationId="{36CA8D6D-FD70-4BC6-957C-3FF5E80FCE7F}"/>
          </ac:spMkLst>
        </pc:spChg>
        <pc:spChg chg="mod">
          <ac:chgData name="Luke Wang" userId="69b7a984b809f2c0" providerId="LiveId" clId="{4A2FA604-4A95-4387-A97F-264A98C7F701}" dt="2025-04-21T15:10:26.934" v="887" actId="947"/>
          <ac:spMkLst>
            <pc:docMk/>
            <pc:sldMk cId="81238143" sldId="340"/>
            <ac:spMk id="3" creationId="{A3DCF864-229B-4CFB-B80F-E57388D077CC}"/>
          </ac:spMkLst>
        </pc:spChg>
      </pc:sldChg>
      <pc:sldChg chg="modSp mod">
        <pc:chgData name="Luke Wang" userId="69b7a984b809f2c0" providerId="LiveId" clId="{4A2FA604-4A95-4387-A97F-264A98C7F701}" dt="2025-04-21T15:10:26.955" v="889" actId="947"/>
        <pc:sldMkLst>
          <pc:docMk/>
          <pc:sldMk cId="2347037432" sldId="341"/>
        </pc:sldMkLst>
        <pc:spChg chg="mod">
          <ac:chgData name="Luke Wang" userId="69b7a984b809f2c0" providerId="LiveId" clId="{4A2FA604-4A95-4387-A97F-264A98C7F701}" dt="2025-04-21T15:10:26.955" v="889" actId="947"/>
          <ac:spMkLst>
            <pc:docMk/>
            <pc:sldMk cId="2347037432" sldId="341"/>
            <ac:spMk id="2" creationId="{56E6136D-17EC-4EA5-9A3A-B16EF2F1FFB4}"/>
          </ac:spMkLst>
        </pc:spChg>
      </pc:sldChg>
      <pc:sldChg chg="modSp mod">
        <pc:chgData name="Luke Wang" userId="69b7a984b809f2c0" providerId="LiveId" clId="{4A2FA604-4A95-4387-A97F-264A98C7F701}" dt="2025-04-21T15:10:27.077" v="911" actId="947"/>
        <pc:sldMkLst>
          <pc:docMk/>
          <pc:sldMk cId="1334800776" sldId="342"/>
        </pc:sldMkLst>
        <pc:spChg chg="mod">
          <ac:chgData name="Luke Wang" userId="69b7a984b809f2c0" providerId="LiveId" clId="{4A2FA604-4A95-4387-A97F-264A98C7F701}" dt="2025-04-21T15:10:27.072" v="909" actId="947"/>
          <ac:spMkLst>
            <pc:docMk/>
            <pc:sldMk cId="1334800776" sldId="342"/>
            <ac:spMk id="2" creationId="{0CF574FB-214B-4114-ABDE-DE7BC9A5E80F}"/>
          </ac:spMkLst>
        </pc:spChg>
        <pc:spChg chg="mod">
          <ac:chgData name="Luke Wang" userId="69b7a984b809f2c0" providerId="LiveId" clId="{4A2FA604-4A95-4387-A97F-264A98C7F701}" dt="2025-04-21T15:10:27.077" v="911" actId="947"/>
          <ac:spMkLst>
            <pc:docMk/>
            <pc:sldMk cId="1334800776" sldId="342"/>
            <ac:spMk id="3" creationId="{6A26687D-C951-4DDB-B692-944EC0FA389D}"/>
          </ac:spMkLst>
        </pc:spChg>
      </pc:sldChg>
      <pc:sldChg chg="modSp mod">
        <pc:chgData name="Luke Wang" userId="69b7a984b809f2c0" providerId="LiveId" clId="{4A2FA604-4A95-4387-A97F-264A98C7F701}" dt="2025-04-21T15:10:27.223" v="913" actId="947"/>
        <pc:sldMkLst>
          <pc:docMk/>
          <pc:sldMk cId="255463913" sldId="343"/>
        </pc:sldMkLst>
        <pc:spChg chg="mod">
          <ac:chgData name="Luke Wang" userId="69b7a984b809f2c0" providerId="LiveId" clId="{4A2FA604-4A95-4387-A97F-264A98C7F701}" dt="2025-04-21T15:10:27.223" v="913" actId="947"/>
          <ac:spMkLst>
            <pc:docMk/>
            <pc:sldMk cId="255463913" sldId="343"/>
            <ac:spMk id="2" creationId="{2D684A88-B198-4D23-BF7D-F71504D56206}"/>
          </ac:spMkLst>
        </pc:spChg>
        <pc:graphicFrameChg chg="mod">
          <ac:chgData name="Luke Wang" userId="69b7a984b809f2c0" providerId="LiveId" clId="{4A2FA604-4A95-4387-A97F-264A98C7F701}" dt="2025-04-21T14:57:29.744" v="36"/>
          <ac:graphicFrameMkLst>
            <pc:docMk/>
            <pc:sldMk cId="255463913" sldId="343"/>
            <ac:graphicFrameMk id="16" creationId="{4CBE1BA3-AEB9-4DA8-BE26-18AAE1E8B0BA}"/>
          </ac:graphicFrameMkLst>
        </pc:graphicFrameChg>
      </pc:sldChg>
      <pc:sldChg chg="modSp mod">
        <pc:chgData name="Luke Wang" userId="69b7a984b809f2c0" providerId="LiveId" clId="{4A2FA604-4A95-4387-A97F-264A98C7F701}" dt="2025-04-21T15:10:27.350" v="955" actId="947"/>
        <pc:sldMkLst>
          <pc:docMk/>
          <pc:sldMk cId="408586393" sldId="344"/>
        </pc:sldMkLst>
        <pc:spChg chg="mod">
          <ac:chgData name="Luke Wang" userId="69b7a984b809f2c0" providerId="LiveId" clId="{4A2FA604-4A95-4387-A97F-264A98C7F701}" dt="2025-04-21T15:10:27.344" v="951" actId="947"/>
          <ac:spMkLst>
            <pc:docMk/>
            <pc:sldMk cId="408586393" sldId="344"/>
            <ac:spMk id="2" creationId="{1809DB21-5C12-4403-9779-AEEEF9FCE5E4}"/>
          </ac:spMkLst>
        </pc:spChg>
        <pc:spChg chg="mod">
          <ac:chgData name="Luke Wang" userId="69b7a984b809f2c0" providerId="LiveId" clId="{4A2FA604-4A95-4387-A97F-264A98C7F701}" dt="2025-04-21T15:10:27.348" v="953" actId="947"/>
          <ac:spMkLst>
            <pc:docMk/>
            <pc:sldMk cId="408586393" sldId="344"/>
            <ac:spMk id="3" creationId="{10EA1F9F-2C40-4237-B24F-42FEFD5559B0}"/>
          </ac:spMkLst>
        </pc:spChg>
        <pc:spChg chg="mod">
          <ac:chgData name="Luke Wang" userId="69b7a984b809f2c0" providerId="LiveId" clId="{4A2FA604-4A95-4387-A97F-264A98C7F701}" dt="2025-04-21T15:10:27.350" v="955" actId="947"/>
          <ac:spMkLst>
            <pc:docMk/>
            <pc:sldMk cId="408586393" sldId="344"/>
            <ac:spMk id="12" creationId="{3AB425F2-5081-4FE4-BA02-E1324FB99CF5}"/>
          </ac:spMkLst>
        </pc:spChg>
      </pc:sldChg>
      <pc:sldChg chg="modSp mod">
        <pc:chgData name="Luke Wang" userId="69b7a984b809f2c0" providerId="LiveId" clId="{4A2FA604-4A95-4387-A97F-264A98C7F701}" dt="2025-04-21T15:11:36.415" v="1077" actId="14100"/>
        <pc:sldMkLst>
          <pc:docMk/>
          <pc:sldMk cId="827267134" sldId="345"/>
        </pc:sldMkLst>
        <pc:spChg chg="mod">
          <ac:chgData name="Luke Wang" userId="69b7a984b809f2c0" providerId="LiveId" clId="{4A2FA604-4A95-4387-A97F-264A98C7F701}" dt="2025-04-21T15:10:27.371" v="957" actId="947"/>
          <ac:spMkLst>
            <pc:docMk/>
            <pc:sldMk cId="827267134" sldId="345"/>
            <ac:spMk id="3" creationId="{FDA5EA71-0737-46B6-950E-BB9884D8172A}"/>
          </ac:spMkLst>
        </pc:spChg>
        <pc:picChg chg="mod">
          <ac:chgData name="Luke Wang" userId="69b7a984b809f2c0" providerId="LiveId" clId="{4A2FA604-4A95-4387-A97F-264A98C7F701}" dt="2025-04-21T15:11:36.415" v="1077" actId="14100"/>
          <ac:picMkLst>
            <pc:docMk/>
            <pc:sldMk cId="827267134" sldId="345"/>
            <ac:picMk id="4" creationId="{4AC8737A-D5EC-402C-865E-A154B32997A7}"/>
          </ac:picMkLst>
        </pc:picChg>
      </pc:sldChg>
      <pc:sldChg chg="del">
        <pc:chgData name="Luke Wang" userId="69b7a984b809f2c0" providerId="LiveId" clId="{4A2FA604-4A95-4387-A97F-264A98C7F701}" dt="2025-04-21T14:58:05.913" v="56" actId="47"/>
        <pc:sldMkLst>
          <pc:docMk/>
          <pc:sldMk cId="3697354378" sldId="346"/>
        </pc:sldMkLst>
      </pc:sldChg>
      <pc:sldChg chg="modSp mod">
        <pc:chgData name="Luke Wang" userId="69b7a984b809f2c0" providerId="LiveId" clId="{4A2FA604-4A95-4387-A97F-264A98C7F701}" dt="2025-04-22T08:38:55.131" v="1570" actId="20577"/>
        <pc:sldMkLst>
          <pc:docMk/>
          <pc:sldMk cId="1157072179" sldId="347"/>
        </pc:sldMkLst>
        <pc:spChg chg="mod">
          <ac:chgData name="Luke Wang" userId="69b7a984b809f2c0" providerId="LiveId" clId="{4A2FA604-4A95-4387-A97F-264A98C7F701}" dt="2025-04-22T08:38:55.131" v="1570" actId="20577"/>
          <ac:spMkLst>
            <pc:docMk/>
            <pc:sldMk cId="1157072179" sldId="347"/>
            <ac:spMk id="2" creationId="{DB750C21-1A57-47E1-B44A-5B32088AFA0A}"/>
          </ac:spMkLst>
        </pc:spChg>
        <pc:spChg chg="mod">
          <ac:chgData name="Luke Wang" userId="69b7a984b809f2c0" providerId="LiveId" clId="{4A2FA604-4A95-4387-A97F-264A98C7F701}" dt="2025-04-21T15:10:27.980" v="1053" actId="947"/>
          <ac:spMkLst>
            <pc:docMk/>
            <pc:sldMk cId="1157072179" sldId="347"/>
            <ac:spMk id="17" creationId="{875A67C1-4763-426E-9236-38FE9C651F46}"/>
          </ac:spMkLst>
        </pc:spChg>
      </pc:sldChg>
      <pc:sldChg chg="modSp del mod">
        <pc:chgData name="Luke Wang" userId="69b7a984b809f2c0" providerId="LiveId" clId="{4A2FA604-4A95-4387-A97F-264A98C7F701}" dt="2025-04-21T15:11:42.619" v="1078" actId="47"/>
        <pc:sldMkLst>
          <pc:docMk/>
          <pc:sldMk cId="2514645960" sldId="348"/>
        </pc:sldMkLst>
        <pc:spChg chg="mod">
          <ac:chgData name="Luke Wang" userId="69b7a984b809f2c0" providerId="LiveId" clId="{4A2FA604-4A95-4387-A97F-264A98C7F701}" dt="2025-04-21T15:10:27.392" v="959" actId="947"/>
          <ac:spMkLst>
            <pc:docMk/>
            <pc:sldMk cId="2514645960" sldId="348"/>
            <ac:spMk id="2" creationId="{A7109489-CF16-4D2F-9B45-5E6671459C2E}"/>
          </ac:spMkLst>
        </pc:spChg>
      </pc:sldChg>
      <pc:sldChg chg="del">
        <pc:chgData name="Luke Wang" userId="69b7a984b809f2c0" providerId="LiveId" clId="{4A2FA604-4A95-4387-A97F-264A98C7F701}" dt="2025-04-21T14:58:09.211" v="57" actId="47"/>
        <pc:sldMkLst>
          <pc:docMk/>
          <pc:sldMk cId="2758276428" sldId="349"/>
        </pc:sldMkLst>
      </pc:sldChg>
      <pc:sldChg chg="modSp mod">
        <pc:chgData name="Luke Wang" userId="69b7a984b809f2c0" providerId="LiveId" clId="{4A2FA604-4A95-4387-A97F-264A98C7F701}" dt="2025-04-21T15:10:26.297" v="811" actId="947"/>
        <pc:sldMkLst>
          <pc:docMk/>
          <pc:sldMk cId="2093503608" sldId="350"/>
        </pc:sldMkLst>
        <pc:spChg chg="mod">
          <ac:chgData name="Luke Wang" userId="69b7a984b809f2c0" providerId="LiveId" clId="{4A2FA604-4A95-4387-A97F-264A98C7F701}" dt="2025-04-21T15:10:26.295" v="809" actId="947"/>
          <ac:spMkLst>
            <pc:docMk/>
            <pc:sldMk cId="2093503608" sldId="350"/>
            <ac:spMk id="2" creationId="{615B40D0-08ED-42A6-A359-D9FAE0A38391}"/>
          </ac:spMkLst>
        </pc:spChg>
        <pc:spChg chg="mod">
          <ac:chgData name="Luke Wang" userId="69b7a984b809f2c0" providerId="LiveId" clId="{4A2FA604-4A95-4387-A97F-264A98C7F701}" dt="2025-04-21T15:10:26.297" v="811" actId="947"/>
          <ac:spMkLst>
            <pc:docMk/>
            <pc:sldMk cId="2093503608" sldId="350"/>
            <ac:spMk id="3" creationId="{1BB46862-894E-4511-9944-F43CEB86BC46}"/>
          </ac:spMkLst>
        </pc:spChg>
      </pc:sldChg>
      <pc:sldChg chg="modSp mod">
        <pc:chgData name="Luke Wang" userId="69b7a984b809f2c0" providerId="LiveId" clId="{4A2FA604-4A95-4387-A97F-264A98C7F701}" dt="2025-04-21T15:10:26.706" v="867" actId="947"/>
        <pc:sldMkLst>
          <pc:docMk/>
          <pc:sldMk cId="1779965820" sldId="351"/>
        </pc:sldMkLst>
        <pc:spChg chg="mod">
          <ac:chgData name="Luke Wang" userId="69b7a984b809f2c0" providerId="LiveId" clId="{4A2FA604-4A95-4387-A97F-264A98C7F701}" dt="2025-04-21T15:10:26.705" v="865" actId="947"/>
          <ac:spMkLst>
            <pc:docMk/>
            <pc:sldMk cId="1779965820" sldId="351"/>
            <ac:spMk id="2" creationId="{77FB95DB-D893-45F9-BDDB-09CDF23F55BC}"/>
          </ac:spMkLst>
        </pc:spChg>
        <pc:spChg chg="mod">
          <ac:chgData name="Luke Wang" userId="69b7a984b809f2c0" providerId="LiveId" clId="{4A2FA604-4A95-4387-A97F-264A98C7F701}" dt="2025-04-21T15:10:26.706" v="867" actId="947"/>
          <ac:spMkLst>
            <pc:docMk/>
            <pc:sldMk cId="1779965820" sldId="351"/>
            <ac:spMk id="6" creationId="{BF48D31E-FE98-4B25-B51D-B5929F32CCAB}"/>
          </ac:spMkLst>
        </pc:spChg>
      </pc:sldChg>
      <pc:sldChg chg="addSp delSp modSp add mod modClrScheme chgLayout">
        <pc:chgData name="Luke Wang" userId="69b7a984b809f2c0" providerId="LiveId" clId="{4A2FA604-4A95-4387-A97F-264A98C7F701}" dt="2025-04-21T15:10:26.613" v="849" actId="947"/>
        <pc:sldMkLst>
          <pc:docMk/>
          <pc:sldMk cId="230242821" sldId="355"/>
        </pc:sldMkLst>
        <pc:spChg chg="mod">
          <ac:chgData name="Luke Wang" userId="69b7a984b809f2c0" providerId="LiveId" clId="{4A2FA604-4A95-4387-A97F-264A98C7F701}" dt="2025-04-21T15:10:26.612" v="847" actId="947"/>
          <ac:spMkLst>
            <pc:docMk/>
            <pc:sldMk cId="230242821" sldId="355"/>
            <ac:spMk id="2" creationId="{E284F1DE-2256-9E0D-392A-2CEB7642911B}"/>
          </ac:spMkLst>
        </pc:spChg>
        <pc:spChg chg="del mod">
          <ac:chgData name="Luke Wang" userId="69b7a984b809f2c0" providerId="LiveId" clId="{4A2FA604-4A95-4387-A97F-264A98C7F701}" dt="2025-04-21T15:09:36.569" v="740" actId="26606"/>
          <ac:spMkLst>
            <pc:docMk/>
            <pc:sldMk cId="230242821" sldId="355"/>
            <ac:spMk id="3" creationId="{84F41078-6E6B-94D7-0970-5E30DE83EAB1}"/>
          </ac:spMkLst>
        </pc:spChg>
        <pc:spChg chg="mod modVis">
          <ac:chgData name="Luke Wang" userId="69b7a984b809f2c0" providerId="LiveId" clId="{4A2FA604-4A95-4387-A97F-264A98C7F701}" dt="2025-04-21T15:10:26.613" v="849" actId="947"/>
          <ac:spMkLst>
            <pc:docMk/>
            <pc:sldMk cId="230242821" sldId="355"/>
            <ac:spMk id="4" creationId="{52CEBDD5-7346-CA08-17C2-5FED44F105A7}"/>
          </ac:spMkLst>
        </pc:spChg>
        <pc:graphicFrameChg chg="add mod ord modGraphic">
          <ac:chgData name="Luke Wang" userId="69b7a984b809f2c0" providerId="LiveId" clId="{4A2FA604-4A95-4387-A97F-264A98C7F701}" dt="2025-04-21T15:09:45.481" v="741" actId="26606"/>
          <ac:graphicFrameMkLst>
            <pc:docMk/>
            <pc:sldMk cId="230242821" sldId="355"/>
            <ac:graphicFrameMk id="6" creationId="{781919F5-314A-7870-E0F5-D02DEBA4852A}"/>
          </ac:graphicFrameMkLst>
        </pc:graphicFrameChg>
      </pc:sldChg>
      <pc:sldChg chg="modSp add mod">
        <pc:chgData name="Luke Wang" userId="69b7a984b809f2c0" providerId="LiveId" clId="{4A2FA604-4A95-4387-A97F-264A98C7F701}" dt="2025-04-21T15:10:26.591" v="845" actId="947"/>
        <pc:sldMkLst>
          <pc:docMk/>
          <pc:sldMk cId="87651392" sldId="357"/>
        </pc:sldMkLst>
        <pc:spChg chg="mod">
          <ac:chgData name="Luke Wang" userId="69b7a984b809f2c0" providerId="LiveId" clId="{4A2FA604-4A95-4387-A97F-264A98C7F701}" dt="2025-04-21T15:10:26.586" v="837" actId="947"/>
          <ac:spMkLst>
            <pc:docMk/>
            <pc:sldMk cId="87651392" sldId="357"/>
            <ac:spMk id="2" creationId="{C8771D00-D84E-24BA-E3ED-BCD5C6D0BB0C}"/>
          </ac:spMkLst>
        </pc:spChg>
        <pc:spChg chg="mod">
          <ac:chgData name="Luke Wang" userId="69b7a984b809f2c0" providerId="LiveId" clId="{4A2FA604-4A95-4387-A97F-264A98C7F701}" dt="2025-04-21T15:10:26.588" v="839" actId="947"/>
          <ac:spMkLst>
            <pc:docMk/>
            <pc:sldMk cId="87651392" sldId="357"/>
            <ac:spMk id="3" creationId="{13B3B622-9481-7333-76B4-346AB95031E0}"/>
          </ac:spMkLst>
        </pc:spChg>
        <pc:spChg chg="mod">
          <ac:chgData name="Luke Wang" userId="69b7a984b809f2c0" providerId="LiveId" clId="{4A2FA604-4A95-4387-A97F-264A98C7F701}" dt="2025-04-21T15:10:26.589" v="841" actId="947"/>
          <ac:spMkLst>
            <pc:docMk/>
            <pc:sldMk cId="87651392" sldId="357"/>
            <ac:spMk id="6" creationId="{D3B8B9D2-C32B-3179-A539-DEF700A75F1D}"/>
          </ac:spMkLst>
        </pc:spChg>
        <pc:spChg chg="mod">
          <ac:chgData name="Luke Wang" userId="69b7a984b809f2c0" providerId="LiveId" clId="{4A2FA604-4A95-4387-A97F-264A98C7F701}" dt="2025-04-21T15:10:26.590" v="843" actId="947"/>
          <ac:spMkLst>
            <pc:docMk/>
            <pc:sldMk cId="87651392" sldId="357"/>
            <ac:spMk id="7" creationId="{76E5F61C-1AA6-5F14-64BD-394D532C4BAA}"/>
          </ac:spMkLst>
        </pc:spChg>
        <pc:spChg chg="mod">
          <ac:chgData name="Luke Wang" userId="69b7a984b809f2c0" providerId="LiveId" clId="{4A2FA604-4A95-4387-A97F-264A98C7F701}" dt="2025-04-21T15:10:26.585" v="835" actId="947"/>
          <ac:spMkLst>
            <pc:docMk/>
            <pc:sldMk cId="87651392" sldId="357"/>
            <ac:spMk id="10" creationId="{EC25EEBF-C03D-C341-C802-55E31BB03021}"/>
          </ac:spMkLst>
        </pc:spChg>
        <pc:spChg chg="mod">
          <ac:chgData name="Luke Wang" userId="69b7a984b809f2c0" providerId="LiveId" clId="{4A2FA604-4A95-4387-A97F-264A98C7F701}" dt="2025-04-21T15:10:26.591" v="845" actId="947"/>
          <ac:spMkLst>
            <pc:docMk/>
            <pc:sldMk cId="87651392" sldId="357"/>
            <ac:spMk id="11" creationId="{7D58C5B7-5819-1576-687C-A952E3C9FF1F}"/>
          </ac:spMkLst>
        </pc:spChg>
      </pc:sldChg>
      <pc:sldChg chg="modSp add mod modClrScheme chgLayout">
        <pc:chgData name="Luke Wang" userId="69b7a984b809f2c0" providerId="LiveId" clId="{4A2FA604-4A95-4387-A97F-264A98C7F701}" dt="2025-04-21T15:10:26.638" v="855" actId="947"/>
        <pc:sldMkLst>
          <pc:docMk/>
          <pc:sldMk cId="1242310913" sldId="366"/>
        </pc:sldMkLst>
        <pc:spChg chg="mod ord modVis">
          <ac:chgData name="Luke Wang" userId="69b7a984b809f2c0" providerId="LiveId" clId="{4A2FA604-4A95-4387-A97F-264A98C7F701}" dt="2025-04-21T15:10:26.638" v="855" actId="947"/>
          <ac:spMkLst>
            <pc:docMk/>
            <pc:sldMk cId="1242310913" sldId="366"/>
            <ac:spMk id="2" creationId="{7FB6B490-E4B6-6CA7-F97B-882E93248777}"/>
          </ac:spMkLst>
        </pc:spChg>
        <pc:spChg chg="mod">
          <ac:chgData name="Luke Wang" userId="69b7a984b809f2c0" providerId="LiveId" clId="{4A2FA604-4A95-4387-A97F-264A98C7F701}" dt="2025-04-21T15:10:26.634" v="851" actId="947"/>
          <ac:spMkLst>
            <pc:docMk/>
            <pc:sldMk cId="1242310913" sldId="366"/>
            <ac:spMk id="3" creationId="{283C1FD8-F218-07E0-F5A9-462462FC0C3D}"/>
          </ac:spMkLst>
        </pc:spChg>
        <pc:spChg chg="mod">
          <ac:chgData name="Luke Wang" userId="69b7a984b809f2c0" providerId="LiveId" clId="{4A2FA604-4A95-4387-A97F-264A98C7F701}" dt="2025-04-21T15:10:26.637" v="853" actId="947"/>
          <ac:spMkLst>
            <pc:docMk/>
            <pc:sldMk cId="1242310913" sldId="366"/>
            <ac:spMk id="4" creationId="{6BEF060E-14FB-A2CF-4E23-050820254706}"/>
          </ac:spMkLst>
        </pc:spChg>
        <pc:picChg chg="mod">
          <ac:chgData name="Luke Wang" userId="69b7a984b809f2c0" providerId="LiveId" clId="{4A2FA604-4A95-4387-A97F-264A98C7F701}" dt="2025-04-21T15:09:27.847" v="739" actId="27614"/>
          <ac:picMkLst>
            <pc:docMk/>
            <pc:sldMk cId="1242310913" sldId="366"/>
            <ac:picMk id="5" creationId="{CE39A83B-CEEA-C581-6B8D-2F0E231803B0}"/>
          </ac:picMkLst>
        </pc:picChg>
      </pc:sldChg>
      <pc:sldChg chg="modSp add mod">
        <pc:chgData name="Luke Wang" userId="69b7a984b809f2c0" providerId="LiveId" clId="{4A2FA604-4A95-4387-A97F-264A98C7F701}" dt="2025-04-21T15:10:51.850" v="1066" actId="1076"/>
        <pc:sldMkLst>
          <pc:docMk/>
          <pc:sldMk cId="4052549655" sldId="369"/>
        </pc:sldMkLst>
        <pc:spChg chg="mod">
          <ac:chgData name="Luke Wang" userId="69b7a984b809f2c0" providerId="LiveId" clId="{4A2FA604-4A95-4387-A97F-264A98C7F701}" dt="2025-04-21T15:10:27.048" v="903" actId="947"/>
          <ac:spMkLst>
            <pc:docMk/>
            <pc:sldMk cId="4052549655" sldId="369"/>
            <ac:spMk id="2" creationId="{8A75E279-F0A6-82E6-8085-FDF68AC79529}"/>
          </ac:spMkLst>
        </pc:spChg>
        <pc:spChg chg="mod">
          <ac:chgData name="Luke Wang" userId="69b7a984b809f2c0" providerId="LiveId" clId="{4A2FA604-4A95-4387-A97F-264A98C7F701}" dt="2025-04-21T15:10:27.050" v="905" actId="947"/>
          <ac:spMkLst>
            <pc:docMk/>
            <pc:sldMk cId="4052549655" sldId="369"/>
            <ac:spMk id="3" creationId="{B4A91158-ABCE-4A12-65D4-976BB2912197}"/>
          </ac:spMkLst>
        </pc:spChg>
        <pc:spChg chg="mod">
          <ac:chgData name="Luke Wang" userId="69b7a984b809f2c0" providerId="LiveId" clId="{4A2FA604-4A95-4387-A97F-264A98C7F701}" dt="2025-04-21T15:10:45.249" v="1063" actId="1076"/>
          <ac:spMkLst>
            <pc:docMk/>
            <pc:sldMk cId="4052549655" sldId="369"/>
            <ac:spMk id="4" creationId="{C7B93A2D-F173-1205-4311-51C8DB14B058}"/>
          </ac:spMkLst>
        </pc:spChg>
        <pc:picChg chg="mod">
          <ac:chgData name="Luke Wang" userId="69b7a984b809f2c0" providerId="LiveId" clId="{4A2FA604-4A95-4387-A97F-264A98C7F701}" dt="2025-04-21T15:10:51.850" v="1066" actId="1076"/>
          <ac:picMkLst>
            <pc:docMk/>
            <pc:sldMk cId="4052549655" sldId="369"/>
            <ac:picMk id="7" creationId="{5D30BBA3-CDEB-F5A9-F77A-42DE5DD59FD5}"/>
          </ac:picMkLst>
        </pc:picChg>
        <pc:picChg chg="mod">
          <ac:chgData name="Luke Wang" userId="69b7a984b809f2c0" providerId="LiveId" clId="{4A2FA604-4A95-4387-A97F-264A98C7F701}" dt="2025-04-21T15:10:47.799" v="1065" actId="1076"/>
          <ac:picMkLst>
            <pc:docMk/>
            <pc:sldMk cId="4052549655" sldId="369"/>
            <ac:picMk id="11" creationId="{BB49D40F-2513-F3E4-1029-E9223C06C0FB}"/>
          </ac:picMkLst>
        </pc:picChg>
      </pc:sldChg>
      <pc:sldChg chg="modSp mod">
        <pc:chgData name="Luke Wang" userId="69b7a984b809f2c0" providerId="LiveId" clId="{4A2FA604-4A95-4387-A97F-264A98C7F701}" dt="2025-04-22T08:48:18.344" v="2375" actId="20577"/>
        <pc:sldMkLst>
          <pc:docMk/>
          <pc:sldMk cId="3309250143" sldId="376"/>
        </pc:sldMkLst>
        <pc:spChg chg="mod">
          <ac:chgData name="Luke Wang" userId="69b7a984b809f2c0" providerId="LiveId" clId="{4A2FA604-4A95-4387-A97F-264A98C7F701}" dt="2025-04-21T15:10:25.780" v="745" actId="947"/>
          <ac:spMkLst>
            <pc:docMk/>
            <pc:sldMk cId="3309250143" sldId="376"/>
            <ac:spMk id="2" creationId="{F6B827B5-369C-47FC-8C92-CCEF6E13DB00}"/>
          </ac:spMkLst>
        </pc:spChg>
        <pc:spChg chg="mod">
          <ac:chgData name="Luke Wang" userId="69b7a984b809f2c0" providerId="LiveId" clId="{4A2FA604-4A95-4387-A97F-264A98C7F701}" dt="2025-04-22T08:48:18.344" v="2375" actId="20577"/>
          <ac:spMkLst>
            <pc:docMk/>
            <pc:sldMk cId="3309250143" sldId="376"/>
            <ac:spMk id="6" creationId="{F2F95241-DC7B-47F9-8DC1-4083EF85C556}"/>
          </ac:spMkLst>
        </pc:spChg>
      </pc:sldChg>
      <pc:sldChg chg="del">
        <pc:chgData name="Luke Wang" userId="69b7a984b809f2c0" providerId="LiveId" clId="{4A2FA604-4A95-4387-A97F-264A98C7F701}" dt="2025-04-21T14:56:45.416" v="29" actId="47"/>
        <pc:sldMkLst>
          <pc:docMk/>
          <pc:sldMk cId="114082971" sldId="377"/>
        </pc:sldMkLst>
      </pc:sldChg>
      <pc:sldChg chg="modSp mod">
        <pc:chgData name="Luke Wang" userId="69b7a984b809f2c0" providerId="LiveId" clId="{4A2FA604-4A95-4387-A97F-264A98C7F701}" dt="2025-04-21T15:10:26.910" v="883" actId="947"/>
        <pc:sldMkLst>
          <pc:docMk/>
          <pc:sldMk cId="3269101101" sldId="378"/>
        </pc:sldMkLst>
        <pc:spChg chg="mod">
          <ac:chgData name="Luke Wang" userId="69b7a984b809f2c0" providerId="LiveId" clId="{4A2FA604-4A95-4387-A97F-264A98C7F701}" dt="2025-04-21T15:10:26.905" v="881" actId="947"/>
          <ac:spMkLst>
            <pc:docMk/>
            <pc:sldMk cId="3269101101" sldId="378"/>
            <ac:spMk id="2" creationId="{E0BF26A3-6F4E-48D3-B556-676EEB6B0E0A}"/>
          </ac:spMkLst>
        </pc:spChg>
        <pc:spChg chg="mod">
          <ac:chgData name="Luke Wang" userId="69b7a984b809f2c0" providerId="LiveId" clId="{4A2FA604-4A95-4387-A97F-264A98C7F701}" dt="2025-04-21T15:10:26.910" v="883" actId="947"/>
          <ac:spMkLst>
            <pc:docMk/>
            <pc:sldMk cId="3269101101" sldId="378"/>
            <ac:spMk id="3" creationId="{4ABAC550-487E-4A66-8509-FA0C4F75A841}"/>
          </ac:spMkLst>
        </pc:spChg>
      </pc:sldChg>
      <pc:sldChg chg="del">
        <pc:chgData name="Luke Wang" userId="69b7a984b809f2c0" providerId="LiveId" clId="{4A2FA604-4A95-4387-A97F-264A98C7F701}" dt="2025-04-21T13:30:28.141" v="24" actId="47"/>
        <pc:sldMkLst>
          <pc:docMk/>
          <pc:sldMk cId="2559689614" sldId="379"/>
        </pc:sldMkLst>
      </pc:sldChg>
      <pc:sldChg chg="delSp modSp add mod setBg delDesignElem">
        <pc:chgData name="Luke Wang" userId="69b7a984b809f2c0" providerId="LiveId" clId="{4A2FA604-4A95-4387-A97F-264A98C7F701}" dt="2025-04-22T08:41:06.233" v="1845" actId="1076"/>
        <pc:sldMkLst>
          <pc:docMk/>
          <pc:sldMk cId="2691804267" sldId="382"/>
        </pc:sldMkLst>
        <pc:spChg chg="mod">
          <ac:chgData name="Luke Wang" userId="69b7a984b809f2c0" providerId="LiveId" clId="{4A2FA604-4A95-4387-A97F-264A98C7F701}" dt="2025-04-21T15:15:29.475" v="1263" actId="20577"/>
          <ac:spMkLst>
            <pc:docMk/>
            <pc:sldMk cId="2691804267" sldId="382"/>
            <ac:spMk id="2" creationId="{00000000-0000-0000-0000-000000000000}"/>
          </ac:spMkLst>
        </pc:spChg>
        <pc:spChg chg="mod">
          <ac:chgData name="Luke Wang" userId="69b7a984b809f2c0" providerId="LiveId" clId="{4A2FA604-4A95-4387-A97F-264A98C7F701}" dt="2025-04-22T08:41:06.233" v="1845" actId="1076"/>
          <ac:spMkLst>
            <pc:docMk/>
            <pc:sldMk cId="2691804267" sldId="382"/>
            <ac:spMk id="3" creationId="{00000000-0000-0000-0000-000000000000}"/>
          </ac:spMkLst>
        </pc:spChg>
        <pc:spChg chg="del">
          <ac:chgData name="Luke Wang" userId="69b7a984b809f2c0" providerId="LiveId" clId="{4A2FA604-4A95-4387-A97F-264A98C7F701}" dt="2025-04-21T15:15:25.514" v="1258"/>
          <ac:spMkLst>
            <pc:docMk/>
            <pc:sldMk cId="2691804267" sldId="382"/>
            <ac:spMk id="30" creationId="{201CC55D-ED54-4C5C-95E6-10947BD1103B}"/>
          </ac:spMkLst>
        </pc:spChg>
        <pc:spChg chg="del">
          <ac:chgData name="Luke Wang" userId="69b7a984b809f2c0" providerId="LiveId" clId="{4A2FA604-4A95-4387-A97F-264A98C7F701}" dt="2025-04-21T15:15:25.514" v="1258"/>
          <ac:spMkLst>
            <pc:docMk/>
            <pc:sldMk cId="2691804267" sldId="382"/>
            <ac:spMk id="33" creationId="{3873B707-463F-40B0-8227-E8CC6C67EB25}"/>
          </ac:spMkLst>
        </pc:spChg>
        <pc:spChg chg="del">
          <ac:chgData name="Luke Wang" userId="69b7a984b809f2c0" providerId="LiveId" clId="{4A2FA604-4A95-4387-A97F-264A98C7F701}" dt="2025-04-21T15:15:25.514" v="1258"/>
          <ac:spMkLst>
            <pc:docMk/>
            <pc:sldMk cId="2691804267" sldId="382"/>
            <ac:spMk id="34" creationId="{C13237C8-E62C-4F0D-A318-BD6FB6C2D138}"/>
          </ac:spMkLst>
        </pc:spChg>
        <pc:spChg chg="del">
          <ac:chgData name="Luke Wang" userId="69b7a984b809f2c0" providerId="LiveId" clId="{4A2FA604-4A95-4387-A97F-264A98C7F701}" dt="2025-04-21T15:15:25.514" v="1258"/>
          <ac:spMkLst>
            <pc:docMk/>
            <pc:sldMk cId="2691804267" sldId="382"/>
            <ac:spMk id="35" creationId="{19C9EAEA-39D0-4B0E-A0EB-51E7B26740B1}"/>
          </ac:spMkLst>
        </pc:spChg>
        <pc:grpChg chg="del">
          <ac:chgData name="Luke Wang" userId="69b7a984b809f2c0" providerId="LiveId" clId="{4A2FA604-4A95-4387-A97F-264A98C7F701}" dt="2025-04-21T15:15:25.514" v="1258"/>
          <ac:grpSpMkLst>
            <pc:docMk/>
            <pc:sldMk cId="2691804267" sldId="382"/>
            <ac:grpSpMk id="31" creationId="{1DE889C7-FAD6-4397-98E2-05D503484459}"/>
          </ac:grpSpMkLst>
        </pc:grpChg>
      </pc:sldChg>
      <pc:sldChg chg="modSp add mod">
        <pc:chgData name="Luke Wang" userId="69b7a984b809f2c0" providerId="LiveId" clId="{4A2FA604-4A95-4387-A97F-264A98C7F701}" dt="2025-04-21T15:10:26.885" v="879" actId="947"/>
        <pc:sldMkLst>
          <pc:docMk/>
          <pc:sldMk cId="1989651979" sldId="387"/>
        </pc:sldMkLst>
        <pc:spChg chg="mod">
          <ac:chgData name="Luke Wang" userId="69b7a984b809f2c0" providerId="LiveId" clId="{4A2FA604-4A95-4387-A97F-264A98C7F701}" dt="2025-04-21T15:10:26.885" v="879" actId="947"/>
          <ac:spMkLst>
            <pc:docMk/>
            <pc:sldMk cId="1989651979" sldId="387"/>
            <ac:spMk id="2" creationId="{33CDC7A3-8220-B31F-66D1-2892CCDF7D32}"/>
          </ac:spMkLst>
        </pc:spChg>
      </pc:sldChg>
      <pc:sldChg chg="modSp add mod modClrScheme chgLayout">
        <pc:chgData name="Luke Wang" userId="69b7a984b809f2c0" providerId="LiveId" clId="{4A2FA604-4A95-4387-A97F-264A98C7F701}" dt="2025-04-22T08:36:42.001" v="1559" actId="20577"/>
        <pc:sldMkLst>
          <pc:docMk/>
          <pc:sldMk cId="3137589377" sldId="394"/>
        </pc:sldMkLst>
        <pc:spChg chg="mod ord modVis">
          <ac:chgData name="Luke Wang" userId="69b7a984b809f2c0" providerId="LiveId" clId="{4A2FA604-4A95-4387-A97F-264A98C7F701}" dt="2025-04-21T15:10:35.866" v="1062" actId="26606"/>
          <ac:spMkLst>
            <pc:docMk/>
            <pc:sldMk cId="3137589377" sldId="394"/>
            <ac:spMk id="2" creationId="{27488FD8-7D52-9C5E-B65F-BDCBBD36DB57}"/>
          </ac:spMkLst>
        </pc:spChg>
        <pc:spChg chg="mod">
          <ac:chgData name="Luke Wang" userId="69b7a984b809f2c0" providerId="LiveId" clId="{4A2FA604-4A95-4387-A97F-264A98C7F701}" dt="2025-04-22T08:36:42.001" v="1559" actId="20577"/>
          <ac:spMkLst>
            <pc:docMk/>
            <pc:sldMk cId="3137589377" sldId="394"/>
            <ac:spMk id="3" creationId="{DEAC206E-F7A1-F5C1-4BDB-81039EF8EF71}"/>
          </ac:spMkLst>
        </pc:spChg>
        <pc:spChg chg="mod">
          <ac:chgData name="Luke Wang" userId="69b7a984b809f2c0" providerId="LiveId" clId="{4A2FA604-4A95-4387-A97F-264A98C7F701}" dt="2025-04-21T15:10:35.866" v="1062" actId="26606"/>
          <ac:spMkLst>
            <pc:docMk/>
            <pc:sldMk cId="3137589377" sldId="394"/>
            <ac:spMk id="4" creationId="{9FE06BDD-E596-FF63-0E82-53C2B9EE13F6}"/>
          </ac:spMkLst>
        </pc:spChg>
      </pc:sldChg>
      <pc:sldChg chg="modSp add mod modClrScheme chgLayout">
        <pc:chgData name="Luke Wang" userId="69b7a984b809f2c0" providerId="LiveId" clId="{4A2FA604-4A95-4387-A97F-264A98C7F701}" dt="2025-04-22T08:37:06.444" v="1560" actId="404"/>
        <pc:sldMkLst>
          <pc:docMk/>
          <pc:sldMk cId="3871075672" sldId="438"/>
        </pc:sldMkLst>
        <pc:spChg chg="mod ord modVis">
          <ac:chgData name="Luke Wang" userId="69b7a984b809f2c0" providerId="LiveId" clId="{4A2FA604-4A95-4387-A97F-264A98C7F701}" dt="2025-04-21T15:11:00.648" v="1069" actId="26606"/>
          <ac:spMkLst>
            <pc:docMk/>
            <pc:sldMk cId="3871075672" sldId="438"/>
            <ac:spMk id="2" creationId="{336040DF-0DD0-4978-3E09-60B16B09F453}"/>
          </ac:spMkLst>
        </pc:spChg>
        <pc:spChg chg="mod">
          <ac:chgData name="Luke Wang" userId="69b7a984b809f2c0" providerId="LiveId" clId="{4A2FA604-4A95-4387-A97F-264A98C7F701}" dt="2025-04-21T15:11:00.648" v="1069" actId="26606"/>
          <ac:spMkLst>
            <pc:docMk/>
            <pc:sldMk cId="3871075672" sldId="438"/>
            <ac:spMk id="3" creationId="{18A6E348-C4EB-1FDF-24CF-91858FC057B0}"/>
          </ac:spMkLst>
        </pc:spChg>
        <pc:spChg chg="mod">
          <ac:chgData name="Luke Wang" userId="69b7a984b809f2c0" providerId="LiveId" clId="{4A2FA604-4A95-4387-A97F-264A98C7F701}" dt="2025-04-22T08:37:06.444" v="1560" actId="404"/>
          <ac:spMkLst>
            <pc:docMk/>
            <pc:sldMk cId="3871075672" sldId="438"/>
            <ac:spMk id="4" creationId="{D553DA98-F2E9-1180-BBD4-B9FA9E4E554A}"/>
          </ac:spMkLst>
        </pc:spChg>
        <pc:picChg chg="mod">
          <ac:chgData name="Luke Wang" userId="69b7a984b809f2c0" providerId="LiveId" clId="{4A2FA604-4A95-4387-A97F-264A98C7F701}" dt="2025-04-21T15:11:00.648" v="1069" actId="26606"/>
          <ac:picMkLst>
            <pc:docMk/>
            <pc:sldMk cId="3871075672" sldId="438"/>
            <ac:picMk id="6" creationId="{5C4CB175-C042-0AC9-A046-3A60E467B949}"/>
          </ac:picMkLst>
        </pc:picChg>
      </pc:sldChg>
      <pc:sldChg chg="addSp delSp modSp add mod modClrScheme chgLayout">
        <pc:chgData name="Luke Wang" userId="69b7a984b809f2c0" providerId="LiveId" clId="{4A2FA604-4A95-4387-A97F-264A98C7F701}" dt="2025-04-21T15:11:06.776" v="1072" actId="26606"/>
        <pc:sldMkLst>
          <pc:docMk/>
          <pc:sldMk cId="529455808" sldId="441"/>
        </pc:sldMkLst>
        <pc:spChg chg="mod ord modVis">
          <ac:chgData name="Luke Wang" userId="69b7a984b809f2c0" providerId="LiveId" clId="{4A2FA604-4A95-4387-A97F-264A98C7F701}" dt="2025-04-21T15:11:06.776" v="1072" actId="26606"/>
          <ac:spMkLst>
            <pc:docMk/>
            <pc:sldMk cId="529455808" sldId="441"/>
            <ac:spMk id="2" creationId="{6E0D3E55-BA6D-CE85-360F-25E88530744E}"/>
          </ac:spMkLst>
        </pc:spChg>
        <pc:spChg chg="add del">
          <ac:chgData name="Luke Wang" userId="69b7a984b809f2c0" providerId="LiveId" clId="{4A2FA604-4A95-4387-A97F-264A98C7F701}" dt="2025-04-21T15:11:06.776" v="1072" actId="26606"/>
          <ac:spMkLst>
            <pc:docMk/>
            <pc:sldMk cId="529455808" sldId="441"/>
            <ac:spMk id="3" creationId="{4B5CCE4F-3893-AA73-8533-1C878A986A77}"/>
          </ac:spMkLst>
        </pc:spChg>
        <pc:spChg chg="add del">
          <ac:chgData name="Luke Wang" userId="69b7a984b809f2c0" providerId="LiveId" clId="{4A2FA604-4A95-4387-A97F-264A98C7F701}" dt="2025-04-21T15:11:06.776" v="1072" actId="26606"/>
          <ac:spMkLst>
            <pc:docMk/>
            <pc:sldMk cId="529455808" sldId="441"/>
            <ac:spMk id="4" creationId="{154CFBF2-A647-4D16-0893-0019A4C58908}"/>
          </ac:spMkLst>
        </pc:spChg>
        <pc:spChg chg="add del mod">
          <ac:chgData name="Luke Wang" userId="69b7a984b809f2c0" providerId="LiveId" clId="{4A2FA604-4A95-4387-A97F-264A98C7F701}" dt="2025-04-21T15:11:06.775" v="1071" actId="26606"/>
          <ac:spMkLst>
            <pc:docMk/>
            <pc:sldMk cId="529455808" sldId="441"/>
            <ac:spMk id="11" creationId="{83E88F8F-4954-DBC5-7681-4A2E4BA66A9A}"/>
          </ac:spMkLst>
        </pc:spChg>
        <pc:picChg chg="mod">
          <ac:chgData name="Luke Wang" userId="69b7a984b809f2c0" providerId="LiveId" clId="{4A2FA604-4A95-4387-A97F-264A98C7F701}" dt="2025-04-21T15:11:06.776" v="1072" actId="26606"/>
          <ac:picMkLst>
            <pc:docMk/>
            <pc:sldMk cId="529455808" sldId="441"/>
            <ac:picMk id="6" creationId="{D4B2E26C-088A-EBBC-18CB-54EFECFA1AB7}"/>
          </ac:picMkLst>
        </pc:picChg>
      </pc:sldChg>
      <pc:sldChg chg="delSp modSp add mod modClrScheme chgLayout">
        <pc:chgData name="Luke Wang" userId="69b7a984b809f2c0" providerId="LiveId" clId="{4A2FA604-4A95-4387-A97F-264A98C7F701}" dt="2025-04-21T15:11:12.787" v="1073" actId="26606"/>
        <pc:sldMkLst>
          <pc:docMk/>
          <pc:sldMk cId="2748159368" sldId="443"/>
        </pc:sldMkLst>
        <pc:spChg chg="mod ord modVis">
          <ac:chgData name="Luke Wang" userId="69b7a984b809f2c0" providerId="LiveId" clId="{4A2FA604-4A95-4387-A97F-264A98C7F701}" dt="2025-04-21T15:11:12.787" v="1073" actId="26606"/>
          <ac:spMkLst>
            <pc:docMk/>
            <pc:sldMk cId="2748159368" sldId="443"/>
            <ac:spMk id="2" creationId="{733EF424-3C22-E9AB-87D5-B165C8A0C531}"/>
          </ac:spMkLst>
        </pc:spChg>
        <pc:spChg chg="del">
          <ac:chgData name="Luke Wang" userId="69b7a984b809f2c0" providerId="LiveId" clId="{4A2FA604-4A95-4387-A97F-264A98C7F701}" dt="2025-04-21T15:11:12.787" v="1073" actId="26606"/>
          <ac:spMkLst>
            <pc:docMk/>
            <pc:sldMk cId="2748159368" sldId="443"/>
            <ac:spMk id="3" creationId="{EAFE59E4-D2A3-509E-AC0A-5359D644ED06}"/>
          </ac:spMkLst>
        </pc:spChg>
        <pc:spChg chg="del">
          <ac:chgData name="Luke Wang" userId="69b7a984b809f2c0" providerId="LiveId" clId="{4A2FA604-4A95-4387-A97F-264A98C7F701}" dt="2025-04-21T15:11:12.787" v="1073" actId="26606"/>
          <ac:spMkLst>
            <pc:docMk/>
            <pc:sldMk cId="2748159368" sldId="443"/>
            <ac:spMk id="4" creationId="{A4F7E1EB-CE43-6704-5AA0-01017E4D8995}"/>
          </ac:spMkLst>
        </pc:spChg>
        <pc:picChg chg="mod">
          <ac:chgData name="Luke Wang" userId="69b7a984b809f2c0" providerId="LiveId" clId="{4A2FA604-4A95-4387-A97F-264A98C7F701}" dt="2025-04-21T15:11:12.787" v="1073" actId="26606"/>
          <ac:picMkLst>
            <pc:docMk/>
            <pc:sldMk cId="2748159368" sldId="443"/>
            <ac:picMk id="6" creationId="{AEA9DBAB-A71E-FF2B-7B7F-B06BF8424257}"/>
          </ac:picMkLst>
        </pc:picChg>
      </pc:sldChg>
      <pc:sldChg chg="modSp add mod">
        <pc:chgData name="Luke Wang" userId="69b7a984b809f2c0" providerId="LiveId" clId="{4A2FA604-4A95-4387-A97F-264A98C7F701}" dt="2025-04-21T15:10:27.259" v="939" actId="947"/>
        <pc:sldMkLst>
          <pc:docMk/>
          <pc:sldMk cId="669674155" sldId="453"/>
        </pc:sldMkLst>
        <pc:spChg chg="mod">
          <ac:chgData name="Luke Wang" userId="69b7a984b809f2c0" providerId="LiveId" clId="{4A2FA604-4A95-4387-A97F-264A98C7F701}" dt="2025-04-21T15:10:27.243" v="915" actId="947"/>
          <ac:spMkLst>
            <pc:docMk/>
            <pc:sldMk cId="669674155" sldId="453"/>
            <ac:spMk id="2" creationId="{3DAF67D7-97E9-C3C7-6A8E-454AC10D82D1}"/>
          </ac:spMkLst>
        </pc:spChg>
        <pc:spChg chg="mod">
          <ac:chgData name="Luke Wang" userId="69b7a984b809f2c0" providerId="LiveId" clId="{4A2FA604-4A95-4387-A97F-264A98C7F701}" dt="2025-04-21T15:10:27.244" v="917" actId="947"/>
          <ac:spMkLst>
            <pc:docMk/>
            <pc:sldMk cId="669674155" sldId="453"/>
            <ac:spMk id="3" creationId="{9609A4FF-F039-25D3-15D7-4D0BBDD85B0E}"/>
          </ac:spMkLst>
        </pc:spChg>
        <pc:spChg chg="mod">
          <ac:chgData name="Luke Wang" userId="69b7a984b809f2c0" providerId="LiveId" clId="{4A2FA604-4A95-4387-A97F-264A98C7F701}" dt="2025-04-21T15:10:27.245" v="919" actId="947"/>
          <ac:spMkLst>
            <pc:docMk/>
            <pc:sldMk cId="669674155" sldId="453"/>
            <ac:spMk id="6" creationId="{FFE47BA0-D68F-3309-4EC5-09A7482820C7}"/>
          </ac:spMkLst>
        </pc:spChg>
        <pc:spChg chg="mod">
          <ac:chgData name="Luke Wang" userId="69b7a984b809f2c0" providerId="LiveId" clId="{4A2FA604-4A95-4387-A97F-264A98C7F701}" dt="2025-04-21T15:10:27.247" v="921" actId="947"/>
          <ac:spMkLst>
            <pc:docMk/>
            <pc:sldMk cId="669674155" sldId="453"/>
            <ac:spMk id="7" creationId="{612EEF4D-1783-9256-C7D6-1AE134849C29}"/>
          </ac:spMkLst>
        </pc:spChg>
        <pc:spChg chg="mod">
          <ac:chgData name="Luke Wang" userId="69b7a984b809f2c0" providerId="LiveId" clId="{4A2FA604-4A95-4387-A97F-264A98C7F701}" dt="2025-04-21T15:10:27.248" v="923" actId="947"/>
          <ac:spMkLst>
            <pc:docMk/>
            <pc:sldMk cId="669674155" sldId="453"/>
            <ac:spMk id="8" creationId="{E44D04C4-21F6-BFF1-28C3-4E4A587E1ED8}"/>
          </ac:spMkLst>
        </pc:spChg>
        <pc:spChg chg="mod">
          <ac:chgData name="Luke Wang" userId="69b7a984b809f2c0" providerId="LiveId" clId="{4A2FA604-4A95-4387-A97F-264A98C7F701}" dt="2025-04-21T15:10:27.249" v="925" actId="947"/>
          <ac:spMkLst>
            <pc:docMk/>
            <pc:sldMk cId="669674155" sldId="453"/>
            <ac:spMk id="9" creationId="{618848AD-9592-92FC-65E4-16F3F7127DCF}"/>
          </ac:spMkLst>
        </pc:spChg>
        <pc:spChg chg="mod">
          <ac:chgData name="Luke Wang" userId="69b7a984b809f2c0" providerId="LiveId" clId="{4A2FA604-4A95-4387-A97F-264A98C7F701}" dt="2025-04-21T15:10:27.252" v="927" actId="947"/>
          <ac:spMkLst>
            <pc:docMk/>
            <pc:sldMk cId="669674155" sldId="453"/>
            <ac:spMk id="10" creationId="{41A08729-EE3C-99C5-19B5-7EBF766DA8CF}"/>
          </ac:spMkLst>
        </pc:spChg>
        <pc:spChg chg="mod">
          <ac:chgData name="Luke Wang" userId="69b7a984b809f2c0" providerId="LiveId" clId="{4A2FA604-4A95-4387-A97F-264A98C7F701}" dt="2025-04-21T15:10:27.253" v="929" actId="947"/>
          <ac:spMkLst>
            <pc:docMk/>
            <pc:sldMk cId="669674155" sldId="453"/>
            <ac:spMk id="11" creationId="{6AE224F5-20D9-5199-8E38-57DB51F3ECB0}"/>
          </ac:spMkLst>
        </pc:spChg>
        <pc:spChg chg="mod">
          <ac:chgData name="Luke Wang" userId="69b7a984b809f2c0" providerId="LiveId" clId="{4A2FA604-4A95-4387-A97F-264A98C7F701}" dt="2025-04-21T15:10:27.254" v="931" actId="947"/>
          <ac:spMkLst>
            <pc:docMk/>
            <pc:sldMk cId="669674155" sldId="453"/>
            <ac:spMk id="12" creationId="{4A48A107-987B-A95C-009B-B45456D02EC0}"/>
          </ac:spMkLst>
        </pc:spChg>
        <pc:spChg chg="mod">
          <ac:chgData name="Luke Wang" userId="69b7a984b809f2c0" providerId="LiveId" clId="{4A2FA604-4A95-4387-A97F-264A98C7F701}" dt="2025-04-21T15:10:27.255" v="933" actId="947"/>
          <ac:spMkLst>
            <pc:docMk/>
            <pc:sldMk cId="669674155" sldId="453"/>
            <ac:spMk id="13" creationId="{1C56912A-E159-9230-6563-FB756516B392}"/>
          </ac:spMkLst>
        </pc:spChg>
        <pc:spChg chg="mod">
          <ac:chgData name="Luke Wang" userId="69b7a984b809f2c0" providerId="LiveId" clId="{4A2FA604-4A95-4387-A97F-264A98C7F701}" dt="2025-04-21T15:10:27.257" v="935" actId="947"/>
          <ac:spMkLst>
            <pc:docMk/>
            <pc:sldMk cId="669674155" sldId="453"/>
            <ac:spMk id="14" creationId="{46B03F00-F2D7-10B9-8DD6-7A8D5475AAFD}"/>
          </ac:spMkLst>
        </pc:spChg>
        <pc:spChg chg="mod">
          <ac:chgData name="Luke Wang" userId="69b7a984b809f2c0" providerId="LiveId" clId="{4A2FA604-4A95-4387-A97F-264A98C7F701}" dt="2025-04-21T15:10:27.258" v="937" actId="947"/>
          <ac:spMkLst>
            <pc:docMk/>
            <pc:sldMk cId="669674155" sldId="453"/>
            <ac:spMk id="15" creationId="{8CBA1603-A77D-86F1-7879-AB34F29780B8}"/>
          </ac:spMkLst>
        </pc:spChg>
        <pc:spChg chg="mod">
          <ac:chgData name="Luke Wang" userId="69b7a984b809f2c0" providerId="LiveId" clId="{4A2FA604-4A95-4387-A97F-264A98C7F701}" dt="2025-04-21T15:10:27.259" v="939" actId="947"/>
          <ac:spMkLst>
            <pc:docMk/>
            <pc:sldMk cId="669674155" sldId="453"/>
            <ac:spMk id="21" creationId="{E2DBA29B-87F2-F4F7-3763-924D13328F78}"/>
          </ac:spMkLst>
        </pc:spChg>
      </pc:sldChg>
      <pc:sldChg chg="modSp add mod modClrScheme chgLayout">
        <pc:chgData name="Luke Wang" userId="69b7a984b809f2c0" providerId="LiveId" clId="{4A2FA604-4A95-4387-A97F-264A98C7F701}" dt="2025-04-21T15:11:57.350" v="1082" actId="26606"/>
        <pc:sldMkLst>
          <pc:docMk/>
          <pc:sldMk cId="1922250607" sldId="468"/>
        </pc:sldMkLst>
        <pc:spChg chg="mod ord modVis">
          <ac:chgData name="Luke Wang" userId="69b7a984b809f2c0" providerId="LiveId" clId="{4A2FA604-4A95-4387-A97F-264A98C7F701}" dt="2025-04-21T15:11:57.350" v="1082" actId="26606"/>
          <ac:spMkLst>
            <pc:docMk/>
            <pc:sldMk cId="1922250607" sldId="468"/>
            <ac:spMk id="2" creationId="{5EBD92E2-E070-45C2-BF22-AD2CF1D429D6}"/>
          </ac:spMkLst>
        </pc:spChg>
        <pc:spChg chg="mod">
          <ac:chgData name="Luke Wang" userId="69b7a984b809f2c0" providerId="LiveId" clId="{4A2FA604-4A95-4387-A97F-264A98C7F701}" dt="2025-04-21T15:11:57.350" v="1082" actId="26606"/>
          <ac:spMkLst>
            <pc:docMk/>
            <pc:sldMk cId="1922250607" sldId="468"/>
            <ac:spMk id="3" creationId="{17171616-5FAB-8BD5-E3D5-80E10B95C108}"/>
          </ac:spMkLst>
        </pc:spChg>
        <pc:spChg chg="mod">
          <ac:chgData name="Luke Wang" userId="69b7a984b809f2c0" providerId="LiveId" clId="{4A2FA604-4A95-4387-A97F-264A98C7F701}" dt="2025-04-21T15:11:57.350" v="1082" actId="26606"/>
          <ac:spMkLst>
            <pc:docMk/>
            <pc:sldMk cId="1922250607" sldId="468"/>
            <ac:spMk id="4" creationId="{A959B830-0564-387D-D0D9-6390CC2ADEB7}"/>
          </ac:spMkLst>
        </pc:spChg>
        <pc:picChg chg="mod ord">
          <ac:chgData name="Luke Wang" userId="69b7a984b809f2c0" providerId="LiveId" clId="{4A2FA604-4A95-4387-A97F-264A98C7F701}" dt="2025-04-21T15:11:57.350" v="1082" actId="26606"/>
          <ac:picMkLst>
            <pc:docMk/>
            <pc:sldMk cId="1922250607" sldId="468"/>
            <ac:picMk id="5" creationId="{69C3294E-5554-A1DC-DE70-10BB7BFDCC3B}"/>
          </ac:picMkLst>
        </pc:picChg>
      </pc:sldChg>
      <pc:sldChg chg="modSp add mod">
        <pc:chgData name="Luke Wang" userId="69b7a984b809f2c0" providerId="LiveId" clId="{4A2FA604-4A95-4387-A97F-264A98C7F701}" dt="2025-04-21T15:10:27.681" v="993" actId="947"/>
        <pc:sldMkLst>
          <pc:docMk/>
          <pc:sldMk cId="2076370774" sldId="470"/>
        </pc:sldMkLst>
        <pc:spChg chg="mod">
          <ac:chgData name="Luke Wang" userId="69b7a984b809f2c0" providerId="LiveId" clId="{4A2FA604-4A95-4387-A97F-264A98C7F701}" dt="2025-04-21T15:10:27.681" v="991" actId="947"/>
          <ac:spMkLst>
            <pc:docMk/>
            <pc:sldMk cId="2076370774" sldId="470"/>
            <ac:spMk id="2" creationId="{5E71B1B3-506C-F889-38AB-AEFDD907B3C3}"/>
          </ac:spMkLst>
        </pc:spChg>
        <pc:spChg chg="mod">
          <ac:chgData name="Luke Wang" userId="69b7a984b809f2c0" providerId="LiveId" clId="{4A2FA604-4A95-4387-A97F-264A98C7F701}" dt="2025-04-21T15:10:27.681" v="993" actId="947"/>
          <ac:spMkLst>
            <pc:docMk/>
            <pc:sldMk cId="2076370774" sldId="470"/>
            <ac:spMk id="3" creationId="{77811620-9510-C656-0610-50847838E490}"/>
          </ac:spMkLst>
        </pc:spChg>
      </pc:sldChg>
      <pc:sldChg chg="addSp delSp modSp add mod modClrScheme chgLayout">
        <pc:chgData name="Luke Wang" userId="69b7a984b809f2c0" providerId="LiveId" clId="{4A2FA604-4A95-4387-A97F-264A98C7F701}" dt="2025-04-21T15:12:44.148" v="1106" actId="478"/>
        <pc:sldMkLst>
          <pc:docMk/>
          <pc:sldMk cId="1291128806" sldId="471"/>
        </pc:sldMkLst>
        <pc:spChg chg="mod ord modVis">
          <ac:chgData name="Luke Wang" userId="69b7a984b809f2c0" providerId="LiveId" clId="{4A2FA604-4A95-4387-A97F-264A98C7F701}" dt="2025-04-21T15:12:42.262" v="1105" actId="26606"/>
          <ac:spMkLst>
            <pc:docMk/>
            <pc:sldMk cId="1291128806" sldId="471"/>
            <ac:spMk id="2" creationId="{C0ECB42F-F175-EB5F-0A5E-E200B2287390}"/>
          </ac:spMkLst>
        </pc:spChg>
        <pc:spChg chg="mod ord">
          <ac:chgData name="Luke Wang" userId="69b7a984b809f2c0" providerId="LiveId" clId="{4A2FA604-4A95-4387-A97F-264A98C7F701}" dt="2025-04-21T15:12:42.262" v="1105" actId="26606"/>
          <ac:spMkLst>
            <pc:docMk/>
            <pc:sldMk cId="1291128806" sldId="471"/>
            <ac:spMk id="4" creationId="{126723C5-C333-FBA1-584C-BB4BA72EC0E5}"/>
          </ac:spMkLst>
        </pc:spChg>
        <pc:spChg chg="mod">
          <ac:chgData name="Luke Wang" userId="69b7a984b809f2c0" providerId="LiveId" clId="{4A2FA604-4A95-4387-A97F-264A98C7F701}" dt="2025-04-21T15:12:42.262" v="1105" actId="26606"/>
          <ac:spMkLst>
            <pc:docMk/>
            <pc:sldMk cId="1291128806" sldId="471"/>
            <ac:spMk id="8" creationId="{429F254C-2D16-291E-A6C8-FBEDEC5220D3}"/>
          </ac:spMkLst>
        </pc:spChg>
        <pc:spChg chg="mod">
          <ac:chgData name="Luke Wang" userId="69b7a984b809f2c0" providerId="LiveId" clId="{4A2FA604-4A95-4387-A97F-264A98C7F701}" dt="2025-04-21T15:12:42.262" v="1105" actId="26606"/>
          <ac:spMkLst>
            <pc:docMk/>
            <pc:sldMk cId="1291128806" sldId="471"/>
            <ac:spMk id="9" creationId="{23A5E5A6-7864-30CA-1B4A-D4FC9775B766}"/>
          </ac:spMkLst>
        </pc:spChg>
        <pc:spChg chg="add del mod">
          <ac:chgData name="Luke Wang" userId="69b7a984b809f2c0" providerId="LiveId" clId="{4A2FA604-4A95-4387-A97F-264A98C7F701}" dt="2025-04-21T15:12:41.431" v="1102" actId="26606"/>
          <ac:spMkLst>
            <pc:docMk/>
            <pc:sldMk cId="1291128806" sldId="471"/>
            <ac:spMk id="14" creationId="{5AC23BE5-FE07-3E5D-618F-3772250D38C8}"/>
          </ac:spMkLst>
        </pc:spChg>
        <pc:spChg chg="add del mod">
          <ac:chgData name="Luke Wang" userId="69b7a984b809f2c0" providerId="LiveId" clId="{4A2FA604-4A95-4387-A97F-264A98C7F701}" dt="2025-04-21T15:12:42.258" v="1104" actId="26606"/>
          <ac:spMkLst>
            <pc:docMk/>
            <pc:sldMk cId="1291128806" sldId="471"/>
            <ac:spMk id="16" creationId="{B62FA68C-F398-3857-18C4-5D6BFC63F0C4}"/>
          </ac:spMkLst>
        </pc:spChg>
        <pc:spChg chg="add del mod">
          <ac:chgData name="Luke Wang" userId="69b7a984b809f2c0" providerId="LiveId" clId="{4A2FA604-4A95-4387-A97F-264A98C7F701}" dt="2025-04-21T15:12:44.148" v="1106" actId="478"/>
          <ac:spMkLst>
            <pc:docMk/>
            <pc:sldMk cId="1291128806" sldId="471"/>
            <ac:spMk id="18" creationId="{5AC23BE5-FE07-3E5D-618F-3772250D38C8}"/>
          </ac:spMkLst>
        </pc:spChg>
        <pc:picChg chg="mod ord">
          <ac:chgData name="Luke Wang" userId="69b7a984b809f2c0" providerId="LiveId" clId="{4A2FA604-4A95-4387-A97F-264A98C7F701}" dt="2025-04-21T15:12:42.262" v="1105" actId="26606"/>
          <ac:picMkLst>
            <pc:docMk/>
            <pc:sldMk cId="1291128806" sldId="471"/>
            <ac:picMk id="6" creationId="{C3149B2F-FECD-DF69-7587-388FAA1EF37A}"/>
          </ac:picMkLst>
        </pc:picChg>
      </pc:sldChg>
      <pc:sldChg chg="modSp add mod ord">
        <pc:chgData name="Luke Wang" userId="69b7a984b809f2c0" providerId="LiveId" clId="{4A2FA604-4A95-4387-A97F-264A98C7F701}" dt="2025-04-21T15:12:33.745" v="1099"/>
        <pc:sldMkLst>
          <pc:docMk/>
          <pc:sldMk cId="3294569776" sldId="473"/>
        </pc:sldMkLst>
        <pc:spChg chg="mod">
          <ac:chgData name="Luke Wang" userId="69b7a984b809f2c0" providerId="LiveId" clId="{4A2FA604-4A95-4387-A97F-264A98C7F701}" dt="2025-04-21T15:10:27.637" v="981" actId="947"/>
          <ac:spMkLst>
            <pc:docMk/>
            <pc:sldMk cId="3294569776" sldId="473"/>
            <ac:spMk id="2" creationId="{2BE29271-D26D-9AC2-0CEC-A5B60653AEDA}"/>
          </ac:spMkLst>
        </pc:spChg>
      </pc:sldChg>
      <pc:sldChg chg="modSp add mod modClrScheme chgLayout">
        <pc:chgData name="Luke Wang" userId="69b7a984b809f2c0" providerId="LiveId" clId="{4A2FA604-4A95-4387-A97F-264A98C7F701}" dt="2025-04-21T15:12:10.132" v="1089" actId="26606"/>
        <pc:sldMkLst>
          <pc:docMk/>
          <pc:sldMk cId="3728414869" sldId="476"/>
        </pc:sldMkLst>
        <pc:spChg chg="mod ord modVis">
          <ac:chgData name="Luke Wang" userId="69b7a984b809f2c0" providerId="LiveId" clId="{4A2FA604-4A95-4387-A97F-264A98C7F701}" dt="2025-04-21T15:12:10.132" v="1089" actId="26606"/>
          <ac:spMkLst>
            <pc:docMk/>
            <pc:sldMk cId="3728414869" sldId="476"/>
            <ac:spMk id="2" creationId="{1F107F49-E50A-0356-9F56-87F296DBCE21}"/>
          </ac:spMkLst>
        </pc:spChg>
        <pc:spChg chg="mod">
          <ac:chgData name="Luke Wang" userId="69b7a984b809f2c0" providerId="LiveId" clId="{4A2FA604-4A95-4387-A97F-264A98C7F701}" dt="2025-04-21T15:12:10.132" v="1089" actId="26606"/>
          <ac:spMkLst>
            <pc:docMk/>
            <pc:sldMk cId="3728414869" sldId="476"/>
            <ac:spMk id="3" creationId="{2BE3FBC4-CF70-AEA8-0A44-8F0E729EF540}"/>
          </ac:spMkLst>
        </pc:spChg>
        <pc:spChg chg="mod ord">
          <ac:chgData name="Luke Wang" userId="69b7a984b809f2c0" providerId="LiveId" clId="{4A2FA604-4A95-4387-A97F-264A98C7F701}" dt="2025-04-21T15:12:10.132" v="1089" actId="26606"/>
          <ac:spMkLst>
            <pc:docMk/>
            <pc:sldMk cId="3728414869" sldId="476"/>
            <ac:spMk id="4" creationId="{D592D963-52A2-1BBA-0515-D5155E8DCBEF}"/>
          </ac:spMkLst>
        </pc:spChg>
        <pc:picChg chg="mod">
          <ac:chgData name="Luke Wang" userId="69b7a984b809f2c0" providerId="LiveId" clId="{4A2FA604-4A95-4387-A97F-264A98C7F701}" dt="2025-04-21T15:12:10.132" v="1089" actId="26606"/>
          <ac:picMkLst>
            <pc:docMk/>
            <pc:sldMk cId="3728414869" sldId="476"/>
            <ac:picMk id="5" creationId="{1ED14212-5F4C-1B01-D1EF-846B59B663FD}"/>
          </ac:picMkLst>
        </pc:picChg>
      </pc:sldChg>
      <pc:sldChg chg="addSp delSp modSp add mod ord modClrScheme chgLayout">
        <pc:chgData name="Luke Wang" userId="69b7a984b809f2c0" providerId="LiveId" clId="{4A2FA604-4A95-4387-A97F-264A98C7F701}" dt="2025-04-22T08:38:35.803" v="1564"/>
        <pc:sldMkLst>
          <pc:docMk/>
          <pc:sldMk cId="1922017494" sldId="477"/>
        </pc:sldMkLst>
        <pc:spChg chg="mod ord modVis">
          <ac:chgData name="Luke Wang" userId="69b7a984b809f2c0" providerId="LiveId" clId="{4A2FA604-4A95-4387-A97F-264A98C7F701}" dt="2025-04-21T15:14:11.418" v="1252" actId="26606"/>
          <ac:spMkLst>
            <pc:docMk/>
            <pc:sldMk cId="1922017494" sldId="477"/>
            <ac:spMk id="2" creationId="{CB42AD0E-DC1B-2C60-ECCB-44D3CFDDC1E4}"/>
          </ac:spMkLst>
        </pc:spChg>
        <pc:spChg chg="mod">
          <ac:chgData name="Luke Wang" userId="69b7a984b809f2c0" providerId="LiveId" clId="{4A2FA604-4A95-4387-A97F-264A98C7F701}" dt="2025-04-21T15:14:11.418" v="1252" actId="26606"/>
          <ac:spMkLst>
            <pc:docMk/>
            <pc:sldMk cId="1922017494" sldId="477"/>
            <ac:spMk id="3" creationId="{675B6130-2130-62B7-71D2-7F58452FFBFC}"/>
          </ac:spMkLst>
        </pc:spChg>
        <pc:spChg chg="mod">
          <ac:chgData name="Luke Wang" userId="69b7a984b809f2c0" providerId="LiveId" clId="{4A2FA604-4A95-4387-A97F-264A98C7F701}" dt="2025-04-21T15:14:11.418" v="1252" actId="26606"/>
          <ac:spMkLst>
            <pc:docMk/>
            <pc:sldMk cId="1922017494" sldId="477"/>
            <ac:spMk id="4" creationId="{15F0596F-850E-1FF1-4AF9-AA1FB5A0AF58}"/>
          </ac:spMkLst>
        </pc:spChg>
        <pc:spChg chg="mod">
          <ac:chgData name="Luke Wang" userId="69b7a984b809f2c0" providerId="LiveId" clId="{4A2FA604-4A95-4387-A97F-264A98C7F701}" dt="2025-04-21T15:14:11.418" v="1252" actId="26606"/>
          <ac:spMkLst>
            <pc:docMk/>
            <pc:sldMk cId="1922017494" sldId="477"/>
            <ac:spMk id="7" creationId="{017A68FB-CE7A-C357-FEB9-4ECD5BF374A1}"/>
          </ac:spMkLst>
        </pc:spChg>
        <pc:spChg chg="add del mod">
          <ac:chgData name="Luke Wang" userId="69b7a984b809f2c0" providerId="LiveId" clId="{4A2FA604-4A95-4387-A97F-264A98C7F701}" dt="2025-04-21T15:14:13.361" v="1253" actId="478"/>
          <ac:spMkLst>
            <pc:docMk/>
            <pc:sldMk cId="1922017494" sldId="477"/>
            <ac:spMk id="12" creationId="{3DD3DE13-36D4-8961-0AB6-9AB85E497453}"/>
          </ac:spMkLst>
        </pc:spChg>
        <pc:picChg chg="mod ord">
          <ac:chgData name="Luke Wang" userId="69b7a984b809f2c0" providerId="LiveId" clId="{4A2FA604-4A95-4387-A97F-264A98C7F701}" dt="2025-04-21T15:14:11.418" v="1252" actId="26606"/>
          <ac:picMkLst>
            <pc:docMk/>
            <pc:sldMk cId="1922017494" sldId="477"/>
            <ac:picMk id="6" creationId="{FCFB63D8-8DB1-8CF4-EB78-28DEBFCE119A}"/>
          </ac:picMkLst>
        </pc:picChg>
      </pc:sldChg>
      <pc:sldChg chg="modSp add mod modClrScheme chgLayout">
        <pc:chgData name="Luke Wang" userId="69b7a984b809f2c0" providerId="LiveId" clId="{4A2FA604-4A95-4387-A97F-264A98C7F701}" dt="2025-04-21T15:12:56.682" v="1108" actId="26606"/>
        <pc:sldMkLst>
          <pc:docMk/>
          <pc:sldMk cId="458481463" sldId="486"/>
        </pc:sldMkLst>
        <pc:spChg chg="mod ord modVis">
          <ac:chgData name="Luke Wang" userId="69b7a984b809f2c0" providerId="LiveId" clId="{4A2FA604-4A95-4387-A97F-264A98C7F701}" dt="2025-04-21T15:12:56.682" v="1108" actId="26606"/>
          <ac:spMkLst>
            <pc:docMk/>
            <pc:sldMk cId="458481463" sldId="486"/>
            <ac:spMk id="2" creationId="{1E7D8088-8F45-798E-D374-2469237C2A14}"/>
          </ac:spMkLst>
        </pc:spChg>
        <pc:spChg chg="mod">
          <ac:chgData name="Luke Wang" userId="69b7a984b809f2c0" providerId="LiveId" clId="{4A2FA604-4A95-4387-A97F-264A98C7F701}" dt="2025-04-21T15:12:56.682" v="1108" actId="26606"/>
          <ac:spMkLst>
            <pc:docMk/>
            <pc:sldMk cId="458481463" sldId="486"/>
            <ac:spMk id="3" creationId="{0BC65E90-5E7F-CE4D-9FB4-2EFAE5EB0015}"/>
          </ac:spMkLst>
        </pc:spChg>
        <pc:spChg chg="mod">
          <ac:chgData name="Luke Wang" userId="69b7a984b809f2c0" providerId="LiveId" clId="{4A2FA604-4A95-4387-A97F-264A98C7F701}" dt="2025-04-21T15:12:56.682" v="1108" actId="26606"/>
          <ac:spMkLst>
            <pc:docMk/>
            <pc:sldMk cId="458481463" sldId="486"/>
            <ac:spMk id="4" creationId="{CA409D1E-AF53-BA8A-1CDB-5CC0633E4E3F}"/>
          </ac:spMkLst>
        </pc:spChg>
        <pc:grpChg chg="add mod">
          <ac:chgData name="Luke Wang" userId="69b7a984b809f2c0" providerId="LiveId" clId="{4A2FA604-4A95-4387-A97F-264A98C7F701}" dt="2025-04-21T15:12:56.682" v="1108" actId="26606"/>
          <ac:grpSpMkLst>
            <pc:docMk/>
            <pc:sldMk cId="458481463" sldId="486"/>
            <ac:grpSpMk id="5" creationId="{E4A15E3A-DD09-29EB-965E-0E4708F5767E}"/>
          </ac:grpSpMkLst>
        </pc:grpChg>
      </pc:sldChg>
      <pc:sldChg chg="modSp add mod modClrScheme chgLayout">
        <pc:chgData name="Luke Wang" userId="69b7a984b809f2c0" providerId="LiveId" clId="{4A2FA604-4A95-4387-A97F-264A98C7F701}" dt="2025-04-21T15:13:39.310" v="1203" actId="20577"/>
        <pc:sldMkLst>
          <pc:docMk/>
          <pc:sldMk cId="1072496777" sldId="487"/>
        </pc:sldMkLst>
        <pc:spChg chg="mod ord modVis">
          <ac:chgData name="Luke Wang" userId="69b7a984b809f2c0" providerId="LiveId" clId="{4A2FA604-4A95-4387-A97F-264A98C7F701}" dt="2025-04-21T15:13:00.262" v="1109" actId="26606"/>
          <ac:spMkLst>
            <pc:docMk/>
            <pc:sldMk cId="1072496777" sldId="487"/>
            <ac:spMk id="2" creationId="{8917981D-DD13-D0A2-AB1D-843ACEF7D0F7}"/>
          </ac:spMkLst>
        </pc:spChg>
        <pc:spChg chg="mod">
          <ac:chgData name="Luke Wang" userId="69b7a984b809f2c0" providerId="LiveId" clId="{4A2FA604-4A95-4387-A97F-264A98C7F701}" dt="2025-04-21T15:13:00.262" v="1109" actId="26606"/>
          <ac:spMkLst>
            <pc:docMk/>
            <pc:sldMk cId="1072496777" sldId="487"/>
            <ac:spMk id="3" creationId="{344CA044-58DA-14C2-D331-93F782F8491B}"/>
          </ac:spMkLst>
        </pc:spChg>
        <pc:spChg chg="mod">
          <ac:chgData name="Luke Wang" userId="69b7a984b809f2c0" providerId="LiveId" clId="{4A2FA604-4A95-4387-A97F-264A98C7F701}" dt="2025-04-21T15:13:39.310" v="1203" actId="20577"/>
          <ac:spMkLst>
            <pc:docMk/>
            <pc:sldMk cId="1072496777" sldId="487"/>
            <ac:spMk id="4" creationId="{4DFF0FD5-7130-BF4D-82D2-2A412967E4D4}"/>
          </ac:spMkLst>
        </pc:spChg>
        <pc:picChg chg="mod">
          <ac:chgData name="Luke Wang" userId="69b7a984b809f2c0" providerId="LiveId" clId="{4A2FA604-4A95-4387-A97F-264A98C7F701}" dt="2025-04-21T15:13:00.262" v="1109" actId="26606"/>
          <ac:picMkLst>
            <pc:docMk/>
            <pc:sldMk cId="1072496777" sldId="487"/>
            <ac:picMk id="1026" creationId="{98C0A4CD-7164-2B61-D7D1-640063C01030}"/>
          </ac:picMkLst>
        </pc:picChg>
      </pc:sldChg>
      <pc:sldChg chg="modSp add mod modClrScheme chgLayout">
        <pc:chgData name="Luke Wang" userId="69b7a984b809f2c0" providerId="LiveId" clId="{4A2FA604-4A95-4387-A97F-264A98C7F701}" dt="2025-04-21T15:13:57.475" v="1250" actId="20577"/>
        <pc:sldMkLst>
          <pc:docMk/>
          <pc:sldMk cId="3439348427" sldId="488"/>
        </pc:sldMkLst>
        <pc:spChg chg="mod ord modVis">
          <ac:chgData name="Luke Wang" userId="69b7a984b809f2c0" providerId="LiveId" clId="{4A2FA604-4A95-4387-A97F-264A98C7F701}" dt="2025-04-21T15:13:43.456" v="1204" actId="26606"/>
          <ac:spMkLst>
            <pc:docMk/>
            <pc:sldMk cId="3439348427" sldId="488"/>
            <ac:spMk id="2" creationId="{CA47E126-0BCA-7648-0EA7-B627305DE0ED}"/>
          </ac:spMkLst>
        </pc:spChg>
        <pc:spChg chg="mod">
          <ac:chgData name="Luke Wang" userId="69b7a984b809f2c0" providerId="LiveId" clId="{4A2FA604-4A95-4387-A97F-264A98C7F701}" dt="2025-04-21T15:13:43.456" v="1204" actId="26606"/>
          <ac:spMkLst>
            <pc:docMk/>
            <pc:sldMk cId="3439348427" sldId="488"/>
            <ac:spMk id="3" creationId="{9F7C8017-7663-327A-6453-515D2D98F52D}"/>
          </ac:spMkLst>
        </pc:spChg>
        <pc:spChg chg="mod">
          <ac:chgData name="Luke Wang" userId="69b7a984b809f2c0" providerId="LiveId" clId="{4A2FA604-4A95-4387-A97F-264A98C7F701}" dt="2025-04-21T15:13:57.475" v="1250" actId="20577"/>
          <ac:spMkLst>
            <pc:docMk/>
            <pc:sldMk cId="3439348427" sldId="488"/>
            <ac:spMk id="4" creationId="{0C6EBBB8-A191-6CFD-2741-AA7421F27C85}"/>
          </ac:spMkLst>
        </pc:spChg>
        <pc:picChg chg="mod">
          <ac:chgData name="Luke Wang" userId="69b7a984b809f2c0" providerId="LiveId" clId="{4A2FA604-4A95-4387-A97F-264A98C7F701}" dt="2025-04-21T15:13:43.456" v="1204" actId="26606"/>
          <ac:picMkLst>
            <pc:docMk/>
            <pc:sldMk cId="3439348427" sldId="488"/>
            <ac:picMk id="2050" creationId="{89BC90D0-061D-F5A8-EE6C-0E6D1B8ABFBA}"/>
          </ac:picMkLst>
        </pc:picChg>
      </pc:sldChg>
      <pc:sldChg chg="modSp add del mod modClrScheme chgLayout">
        <pc:chgData name="Luke Wang" userId="69b7a984b809f2c0" providerId="LiveId" clId="{4A2FA604-4A95-4387-A97F-264A98C7F701}" dt="2025-04-21T15:12:36.714" v="1100" actId="47"/>
        <pc:sldMkLst>
          <pc:docMk/>
          <pc:sldMk cId="813538977" sldId="494"/>
        </pc:sldMkLst>
        <pc:spChg chg="mod ord modVis">
          <ac:chgData name="Luke Wang" userId="69b7a984b809f2c0" providerId="LiveId" clId="{4A2FA604-4A95-4387-A97F-264A98C7F701}" dt="2025-04-21T15:12:28.920" v="1097" actId="26606"/>
          <ac:spMkLst>
            <pc:docMk/>
            <pc:sldMk cId="813538977" sldId="494"/>
            <ac:spMk id="2" creationId="{B856FB80-01D8-A4C5-4120-8B4F68F76A4D}"/>
          </ac:spMkLst>
        </pc:spChg>
        <pc:spChg chg="mod">
          <ac:chgData name="Luke Wang" userId="69b7a984b809f2c0" providerId="LiveId" clId="{4A2FA604-4A95-4387-A97F-264A98C7F701}" dt="2025-04-21T15:12:28.920" v="1097" actId="26606"/>
          <ac:spMkLst>
            <pc:docMk/>
            <pc:sldMk cId="813538977" sldId="494"/>
            <ac:spMk id="3" creationId="{9DF9D240-9E5B-520A-E13E-760EE02D869E}"/>
          </ac:spMkLst>
        </pc:spChg>
        <pc:spChg chg="mod ord">
          <ac:chgData name="Luke Wang" userId="69b7a984b809f2c0" providerId="LiveId" clId="{4A2FA604-4A95-4387-A97F-264A98C7F701}" dt="2025-04-21T15:12:28.920" v="1097" actId="26606"/>
          <ac:spMkLst>
            <pc:docMk/>
            <pc:sldMk cId="813538977" sldId="494"/>
            <ac:spMk id="4" creationId="{4FB9D374-05A5-A907-32C3-ECA0475DC388}"/>
          </ac:spMkLst>
        </pc:spChg>
        <pc:picChg chg="mod">
          <ac:chgData name="Luke Wang" userId="69b7a984b809f2c0" providerId="LiveId" clId="{4A2FA604-4A95-4387-A97F-264A98C7F701}" dt="2025-04-21T15:12:28.920" v="1097" actId="26606"/>
          <ac:picMkLst>
            <pc:docMk/>
            <pc:sldMk cId="813538977" sldId="494"/>
            <ac:picMk id="1026" creationId="{A4DFA2E5-8A7B-0D61-9948-70D0F4E958E5}"/>
          </ac:picMkLst>
        </pc:picChg>
      </pc:sldChg>
      <pc:sldChg chg="modSp add mod">
        <pc:chgData name="Luke Wang" userId="69b7a984b809f2c0" providerId="LiveId" clId="{4A2FA604-4A95-4387-A97F-264A98C7F701}" dt="2025-04-22T08:38:09.211" v="1562" actId="1076"/>
        <pc:sldMkLst>
          <pc:docMk/>
          <pc:sldMk cId="2914479071" sldId="496"/>
        </pc:sldMkLst>
        <pc:spChg chg="mod">
          <ac:chgData name="Luke Wang" userId="69b7a984b809f2c0" providerId="LiveId" clId="{4A2FA604-4A95-4387-A97F-264A98C7F701}" dt="2025-04-21T15:10:27.593" v="973" actId="947"/>
          <ac:spMkLst>
            <pc:docMk/>
            <pc:sldMk cId="2914479071" sldId="496"/>
            <ac:spMk id="2" creationId="{4BC6F55D-8316-7BA9-AEEA-58F5B77EB39E}"/>
          </ac:spMkLst>
        </pc:spChg>
        <pc:picChg chg="mod">
          <ac:chgData name="Luke Wang" userId="69b7a984b809f2c0" providerId="LiveId" clId="{4A2FA604-4A95-4387-A97F-264A98C7F701}" dt="2025-04-22T08:38:09.211" v="1562" actId="1076"/>
          <ac:picMkLst>
            <pc:docMk/>
            <pc:sldMk cId="2914479071" sldId="496"/>
            <ac:picMk id="6" creationId="{00E76C7E-2D48-5497-300F-59272692F089}"/>
          </ac:picMkLst>
        </pc:picChg>
      </pc:sldChg>
      <pc:sldChg chg="modSp add del mod">
        <pc:chgData name="Luke Wang" userId="69b7a984b809f2c0" providerId="LiveId" clId="{4A2FA604-4A95-4387-A97F-264A98C7F701}" dt="2025-04-21T15:13:59.357" v="1251" actId="47"/>
        <pc:sldMkLst>
          <pc:docMk/>
          <pc:sldMk cId="1471242240" sldId="497"/>
        </pc:sldMkLst>
        <pc:spChg chg="mod">
          <ac:chgData name="Luke Wang" userId="69b7a984b809f2c0" providerId="LiveId" clId="{4A2FA604-4A95-4387-A97F-264A98C7F701}" dt="2025-04-21T15:10:27.772" v="1013" actId="947"/>
          <ac:spMkLst>
            <pc:docMk/>
            <pc:sldMk cId="1471242240" sldId="497"/>
            <ac:spMk id="2" creationId="{91FD5F1C-7A7F-593D-E120-77852116487F}"/>
          </ac:spMkLst>
        </pc:spChg>
        <pc:spChg chg="mod">
          <ac:chgData name="Luke Wang" userId="69b7a984b809f2c0" providerId="LiveId" clId="{4A2FA604-4A95-4387-A97F-264A98C7F701}" dt="2025-04-21T15:10:27.774" v="1015" actId="947"/>
          <ac:spMkLst>
            <pc:docMk/>
            <pc:sldMk cId="1471242240" sldId="497"/>
            <ac:spMk id="4" creationId="{B5C05E7C-46AB-AA26-F0A8-D680C83C1D61}"/>
          </ac:spMkLst>
        </pc:spChg>
        <pc:spChg chg="mod">
          <ac:chgData name="Luke Wang" userId="69b7a984b809f2c0" providerId="LiveId" clId="{4A2FA604-4A95-4387-A97F-264A98C7F701}" dt="2025-04-21T15:10:27.776" v="1017" actId="947"/>
          <ac:spMkLst>
            <pc:docMk/>
            <pc:sldMk cId="1471242240" sldId="497"/>
            <ac:spMk id="9" creationId="{5809D74A-789E-034D-D0C4-ADB749C05877}"/>
          </ac:spMkLst>
        </pc:spChg>
        <pc:spChg chg="mod">
          <ac:chgData name="Luke Wang" userId="69b7a984b809f2c0" providerId="LiveId" clId="{4A2FA604-4A95-4387-A97F-264A98C7F701}" dt="2025-04-21T15:10:27.777" v="1019" actId="947"/>
          <ac:spMkLst>
            <pc:docMk/>
            <pc:sldMk cId="1471242240" sldId="497"/>
            <ac:spMk id="10" creationId="{F57619AD-726A-7B8E-841B-9843606CA19E}"/>
          </ac:spMkLst>
        </pc:spChg>
        <pc:spChg chg="mod">
          <ac:chgData name="Luke Wang" userId="69b7a984b809f2c0" providerId="LiveId" clId="{4A2FA604-4A95-4387-A97F-264A98C7F701}" dt="2025-04-21T15:10:27.777" v="1021" actId="947"/>
          <ac:spMkLst>
            <pc:docMk/>
            <pc:sldMk cId="1471242240" sldId="497"/>
            <ac:spMk id="11" creationId="{B918CF8B-AD34-B7E8-998A-8A26844A280D}"/>
          </ac:spMkLst>
        </pc:spChg>
        <pc:spChg chg="mod">
          <ac:chgData name="Luke Wang" userId="69b7a984b809f2c0" providerId="LiveId" clId="{4A2FA604-4A95-4387-A97F-264A98C7F701}" dt="2025-04-21T15:10:27.778" v="1023" actId="947"/>
          <ac:spMkLst>
            <pc:docMk/>
            <pc:sldMk cId="1471242240" sldId="497"/>
            <ac:spMk id="12" creationId="{F94F1BDC-7364-6824-4DC0-6253640147DA}"/>
          </ac:spMkLst>
        </pc:spChg>
        <pc:spChg chg="mod">
          <ac:chgData name="Luke Wang" userId="69b7a984b809f2c0" providerId="LiveId" clId="{4A2FA604-4A95-4387-A97F-264A98C7F701}" dt="2025-04-21T15:10:27.779" v="1025" actId="947"/>
          <ac:spMkLst>
            <pc:docMk/>
            <pc:sldMk cId="1471242240" sldId="497"/>
            <ac:spMk id="13" creationId="{8D067BF3-9E36-AEEB-8F3A-621A6A036CB4}"/>
          </ac:spMkLst>
        </pc:spChg>
        <pc:spChg chg="mod">
          <ac:chgData name="Luke Wang" userId="69b7a984b809f2c0" providerId="LiveId" clId="{4A2FA604-4A95-4387-A97F-264A98C7F701}" dt="2025-04-21T15:10:27.780" v="1027" actId="947"/>
          <ac:spMkLst>
            <pc:docMk/>
            <pc:sldMk cId="1471242240" sldId="497"/>
            <ac:spMk id="14" creationId="{FDCF2271-703B-7242-4D76-88160966857C}"/>
          </ac:spMkLst>
        </pc:spChg>
      </pc:sldChg>
      <pc:sldChg chg="modSp add mod">
        <pc:chgData name="Luke Wang" userId="69b7a984b809f2c0" providerId="LiveId" clId="{4A2FA604-4A95-4387-A97F-264A98C7F701}" dt="2025-04-21T15:10:27.808" v="1041" actId="947"/>
        <pc:sldMkLst>
          <pc:docMk/>
          <pc:sldMk cId="186242234" sldId="504"/>
        </pc:sldMkLst>
        <pc:spChg chg="mod">
          <ac:chgData name="Luke Wang" userId="69b7a984b809f2c0" providerId="LiveId" clId="{4A2FA604-4A95-4387-A97F-264A98C7F701}" dt="2025-04-21T15:10:27.800" v="1029" actId="947"/>
          <ac:spMkLst>
            <pc:docMk/>
            <pc:sldMk cId="186242234" sldId="504"/>
            <ac:spMk id="2" creationId="{54E6CC7D-596C-EF1A-C8CD-F9E37485BC86}"/>
          </ac:spMkLst>
        </pc:spChg>
        <pc:spChg chg="mod">
          <ac:chgData name="Luke Wang" userId="69b7a984b809f2c0" providerId="LiveId" clId="{4A2FA604-4A95-4387-A97F-264A98C7F701}" dt="2025-04-21T15:10:27.802" v="1031" actId="947"/>
          <ac:spMkLst>
            <pc:docMk/>
            <pc:sldMk cId="186242234" sldId="504"/>
            <ac:spMk id="3" creationId="{26087867-4F9A-F7E8-67D8-8E32F7E9AA58}"/>
          </ac:spMkLst>
        </pc:spChg>
        <pc:spChg chg="mod">
          <ac:chgData name="Luke Wang" userId="69b7a984b809f2c0" providerId="LiveId" clId="{4A2FA604-4A95-4387-A97F-264A98C7F701}" dt="2025-04-21T15:10:27.804" v="1033" actId="947"/>
          <ac:spMkLst>
            <pc:docMk/>
            <pc:sldMk cId="186242234" sldId="504"/>
            <ac:spMk id="4" creationId="{7CD5B5DF-14DF-C7F5-E797-30D9DC479255}"/>
          </ac:spMkLst>
        </pc:spChg>
        <pc:spChg chg="mod">
          <ac:chgData name="Luke Wang" userId="69b7a984b809f2c0" providerId="LiveId" clId="{4A2FA604-4A95-4387-A97F-264A98C7F701}" dt="2025-04-21T15:10:27.805" v="1035" actId="947"/>
          <ac:spMkLst>
            <pc:docMk/>
            <pc:sldMk cId="186242234" sldId="504"/>
            <ac:spMk id="5" creationId="{5C76AA21-C867-2348-4E5F-F020D5B2C73B}"/>
          </ac:spMkLst>
        </pc:spChg>
        <pc:spChg chg="mod">
          <ac:chgData name="Luke Wang" userId="69b7a984b809f2c0" providerId="LiveId" clId="{4A2FA604-4A95-4387-A97F-264A98C7F701}" dt="2025-04-21T15:10:27.806" v="1037" actId="947"/>
          <ac:spMkLst>
            <pc:docMk/>
            <pc:sldMk cId="186242234" sldId="504"/>
            <ac:spMk id="6" creationId="{4C0345C9-C95B-1CCA-6B3B-86E590230767}"/>
          </ac:spMkLst>
        </pc:spChg>
        <pc:spChg chg="mod">
          <ac:chgData name="Luke Wang" userId="69b7a984b809f2c0" providerId="LiveId" clId="{4A2FA604-4A95-4387-A97F-264A98C7F701}" dt="2025-04-21T15:10:27.807" v="1039" actId="947"/>
          <ac:spMkLst>
            <pc:docMk/>
            <pc:sldMk cId="186242234" sldId="504"/>
            <ac:spMk id="9" creationId="{3D0C4300-6D10-506B-811B-508A478E2F95}"/>
          </ac:spMkLst>
        </pc:spChg>
        <pc:spChg chg="mod">
          <ac:chgData name="Luke Wang" userId="69b7a984b809f2c0" providerId="LiveId" clId="{4A2FA604-4A95-4387-A97F-264A98C7F701}" dt="2025-04-21T15:10:27.808" v="1041" actId="947"/>
          <ac:spMkLst>
            <pc:docMk/>
            <pc:sldMk cId="186242234" sldId="504"/>
            <ac:spMk id="10" creationId="{21DFEA5C-97CE-CE8C-2574-A3F7553D30E5}"/>
          </ac:spMkLst>
        </pc:spChg>
      </pc:sldChg>
      <pc:sldChg chg="delSp add del setBg delDesignElem">
        <pc:chgData name="Luke Wang" userId="69b7a984b809f2c0" providerId="LiveId" clId="{4A2FA604-4A95-4387-A97F-264A98C7F701}" dt="2025-04-21T15:02:07.394" v="106" actId="47"/>
        <pc:sldMkLst>
          <pc:docMk/>
          <pc:sldMk cId="3541009069" sldId="505"/>
        </pc:sldMkLst>
        <pc:spChg chg="del">
          <ac:chgData name="Luke Wang" userId="69b7a984b809f2c0" providerId="LiveId" clId="{4A2FA604-4A95-4387-A97F-264A98C7F701}" dt="2025-04-21T15:01:42.789" v="100"/>
          <ac:spMkLst>
            <pc:docMk/>
            <pc:sldMk cId="3541009069" sldId="505"/>
            <ac:spMk id="51" creationId="{95507661-092A-C272-4C72-5CFE869F85E5}"/>
          </ac:spMkLst>
        </pc:spChg>
        <pc:spChg chg="del">
          <ac:chgData name="Luke Wang" userId="69b7a984b809f2c0" providerId="LiveId" clId="{4A2FA604-4A95-4387-A97F-264A98C7F701}" dt="2025-04-21T15:01:42.789" v="100"/>
          <ac:spMkLst>
            <pc:docMk/>
            <pc:sldMk cId="3541009069" sldId="505"/>
            <ac:spMk id="52" creationId="{875C3748-A350-194F-2B60-EED808D0B4CF}"/>
          </ac:spMkLst>
        </pc:spChg>
      </pc:sldChg>
      <pc:sldChg chg="delSp modSp add mod setBg delDesignElem">
        <pc:chgData name="Luke Wang" userId="69b7a984b809f2c0" providerId="LiveId" clId="{4A2FA604-4A95-4387-A97F-264A98C7F701}" dt="2025-04-21T15:10:26.520" v="825" actId="947"/>
        <pc:sldMkLst>
          <pc:docMk/>
          <pc:sldMk cId="3826359620" sldId="506"/>
        </pc:sldMkLst>
        <pc:spChg chg="mod">
          <ac:chgData name="Luke Wang" userId="69b7a984b809f2c0" providerId="LiveId" clId="{4A2FA604-4A95-4387-A97F-264A98C7F701}" dt="2025-04-21T15:10:26.520" v="825" actId="947"/>
          <ac:spMkLst>
            <pc:docMk/>
            <pc:sldMk cId="3826359620" sldId="506"/>
            <ac:spMk id="2" creationId="{468F70F2-98AF-F58A-596D-D94D62AB2DDC}"/>
          </ac:spMkLst>
        </pc:spChg>
        <pc:spChg chg="del">
          <ac:chgData name="Luke Wang" userId="69b7a984b809f2c0" providerId="LiveId" clId="{4A2FA604-4A95-4387-A97F-264A98C7F701}" dt="2025-04-21T15:01:50.888" v="102"/>
          <ac:spMkLst>
            <pc:docMk/>
            <pc:sldMk cId="3826359620" sldId="506"/>
            <ac:spMk id="51" creationId="{25833EC6-42E5-D45B-5B39-DD94E6242C0A}"/>
          </ac:spMkLst>
        </pc:spChg>
        <pc:spChg chg="del">
          <ac:chgData name="Luke Wang" userId="69b7a984b809f2c0" providerId="LiveId" clId="{4A2FA604-4A95-4387-A97F-264A98C7F701}" dt="2025-04-21T15:01:50.888" v="102"/>
          <ac:spMkLst>
            <pc:docMk/>
            <pc:sldMk cId="3826359620" sldId="506"/>
            <ac:spMk id="52" creationId="{523CD975-1A0E-7C25-8A42-8CB4BD245D71}"/>
          </ac:spMkLst>
        </pc:spChg>
        <pc:graphicFrameChg chg="mod modGraphic">
          <ac:chgData name="Luke Wang" userId="69b7a984b809f2c0" providerId="LiveId" clId="{4A2FA604-4A95-4387-A97F-264A98C7F701}" dt="2025-04-21T15:02:00.555" v="104" actId="26606"/>
          <ac:graphicFrameMkLst>
            <pc:docMk/>
            <pc:sldMk cId="3826359620" sldId="506"/>
            <ac:graphicFrameMk id="53" creationId="{2FF0E2B7-0013-59FD-293A-6DE24C5A00B7}"/>
          </ac:graphicFrameMkLst>
        </pc:graphicFrameChg>
      </pc:sldChg>
      <pc:sldChg chg="modSp add mod">
        <pc:chgData name="Luke Wang" userId="69b7a984b809f2c0" providerId="LiveId" clId="{4A2FA604-4A95-4387-A97F-264A98C7F701}" dt="2025-04-21T15:10:26.161" v="781" actId="947"/>
        <pc:sldMkLst>
          <pc:docMk/>
          <pc:sldMk cId="3603156807" sldId="507"/>
        </pc:sldMkLst>
        <pc:spChg chg="mod">
          <ac:chgData name="Luke Wang" userId="69b7a984b809f2c0" providerId="LiveId" clId="{4A2FA604-4A95-4387-A97F-264A98C7F701}" dt="2025-04-21T15:10:26.161" v="781" actId="947"/>
          <ac:spMkLst>
            <pc:docMk/>
            <pc:sldMk cId="3603156807" sldId="507"/>
            <ac:spMk id="2" creationId="{C3B6A274-A0A2-E861-BFC8-F60BFBB7E3B5}"/>
          </ac:spMkLst>
        </pc:spChg>
      </pc:sldChg>
      <pc:sldChg chg="modSp add mod">
        <pc:chgData name="Luke Wang" userId="69b7a984b809f2c0" providerId="LiveId" clId="{4A2FA604-4A95-4387-A97F-264A98C7F701}" dt="2025-04-21T15:10:25.823" v="751" actId="947"/>
        <pc:sldMkLst>
          <pc:docMk/>
          <pc:sldMk cId="2512144679" sldId="508"/>
        </pc:sldMkLst>
        <pc:spChg chg="mod">
          <ac:chgData name="Luke Wang" userId="69b7a984b809f2c0" providerId="LiveId" clId="{4A2FA604-4A95-4387-A97F-264A98C7F701}" dt="2025-04-21T15:10:25.823" v="751" actId="947"/>
          <ac:spMkLst>
            <pc:docMk/>
            <pc:sldMk cId="2512144679" sldId="508"/>
            <ac:spMk id="2" creationId="{DC8FF179-3DD1-8373-5C0B-CCC33D41FA3B}"/>
          </ac:spMkLst>
        </pc:spChg>
      </pc:sldChg>
      <pc:sldChg chg="modSp add mod">
        <pc:chgData name="Luke Wang" userId="69b7a984b809f2c0" providerId="LiveId" clId="{4A2FA604-4A95-4387-A97F-264A98C7F701}" dt="2025-04-21T15:10:28.002" v="1055" actId="947"/>
        <pc:sldMkLst>
          <pc:docMk/>
          <pc:sldMk cId="449145448" sldId="509"/>
        </pc:sldMkLst>
        <pc:spChg chg="mod">
          <ac:chgData name="Luke Wang" userId="69b7a984b809f2c0" providerId="LiveId" clId="{4A2FA604-4A95-4387-A97F-264A98C7F701}" dt="2025-04-21T15:10:28.002" v="1055" actId="947"/>
          <ac:spMkLst>
            <pc:docMk/>
            <pc:sldMk cId="449145448" sldId="509"/>
            <ac:spMk id="2" creationId="{5DD4C5CC-13B6-D1CE-9A38-A687BAB16297}"/>
          </ac:spMkLst>
        </pc:spChg>
      </pc:sldChg>
      <pc:sldChg chg="delSp modSp add mod">
        <pc:chgData name="Luke Wang" userId="69b7a984b809f2c0" providerId="LiveId" clId="{4A2FA604-4A95-4387-A97F-264A98C7F701}" dt="2025-04-21T15:10:26.565" v="833" actId="947"/>
        <pc:sldMkLst>
          <pc:docMk/>
          <pc:sldMk cId="1486658232" sldId="510"/>
        </pc:sldMkLst>
        <pc:spChg chg="del mod">
          <ac:chgData name="Luke Wang" userId="69b7a984b809f2c0" providerId="LiveId" clId="{4A2FA604-4A95-4387-A97F-264A98C7F701}" dt="2025-04-21T15:08:16.197" v="123" actId="478"/>
          <ac:spMkLst>
            <pc:docMk/>
            <pc:sldMk cId="1486658232" sldId="510"/>
            <ac:spMk id="2" creationId="{608CA188-DC94-5D19-A46D-E5C4176ADB7D}"/>
          </ac:spMkLst>
        </pc:spChg>
        <pc:spChg chg="del mod">
          <ac:chgData name="Luke Wang" userId="69b7a984b809f2c0" providerId="LiveId" clId="{4A2FA604-4A95-4387-A97F-264A98C7F701}" dt="2025-04-21T15:08:18.030" v="124" actId="478"/>
          <ac:spMkLst>
            <pc:docMk/>
            <pc:sldMk cId="1486658232" sldId="510"/>
            <ac:spMk id="3" creationId="{2C487827-0654-8871-0A1F-8AE25E6792DC}"/>
          </ac:spMkLst>
        </pc:spChg>
        <pc:spChg chg="mod">
          <ac:chgData name="Luke Wang" userId="69b7a984b809f2c0" providerId="LiveId" clId="{4A2FA604-4A95-4387-A97F-264A98C7F701}" dt="2025-04-21T15:10:26.565" v="833" actId="947"/>
          <ac:spMkLst>
            <pc:docMk/>
            <pc:sldMk cId="1486658232" sldId="510"/>
            <ac:spMk id="5" creationId="{A2096AA8-9AFA-2C30-29DF-141644A87506}"/>
          </ac:spMkLst>
        </pc:spChg>
        <pc:spChg chg="mod">
          <ac:chgData name="Luke Wang" userId="69b7a984b809f2c0" providerId="LiveId" clId="{4A2FA604-4A95-4387-A97F-264A98C7F701}" dt="2025-04-21T15:10:26.563" v="831" actId="947"/>
          <ac:spMkLst>
            <pc:docMk/>
            <pc:sldMk cId="1486658232" sldId="510"/>
            <ac:spMk id="6" creationId="{AF2493AE-B89F-F1D1-BCB6-149543492EB7}"/>
          </ac:spMkLst>
        </pc:spChg>
        <pc:picChg chg="mod">
          <ac:chgData name="Luke Wang" userId="69b7a984b809f2c0" providerId="LiveId" clId="{4A2FA604-4A95-4387-A97F-264A98C7F701}" dt="2025-04-21T15:05:49.325" v="118" actId="1076"/>
          <ac:picMkLst>
            <pc:docMk/>
            <pc:sldMk cId="1486658232" sldId="510"/>
            <ac:picMk id="1026" creationId="{55A8338C-7E57-C625-8FC6-476DF1256177}"/>
          </ac:picMkLst>
        </pc:picChg>
      </pc:sldChg>
      <pc:sldChg chg="modSp new del mod">
        <pc:chgData name="Luke Wang" userId="69b7a984b809f2c0" providerId="LiveId" clId="{4A2FA604-4A95-4387-A97F-264A98C7F701}" dt="2025-04-22T08:46:44.305" v="2087" actId="47"/>
        <pc:sldMkLst>
          <pc:docMk/>
          <pc:sldMk cId="3470010845" sldId="511"/>
        </pc:sldMkLst>
        <pc:spChg chg="mod">
          <ac:chgData name="Luke Wang" userId="69b7a984b809f2c0" providerId="LiveId" clId="{4A2FA604-4A95-4387-A97F-264A98C7F701}" dt="2025-04-22T08:39:31.352" v="1640" actId="20577"/>
          <ac:spMkLst>
            <pc:docMk/>
            <pc:sldMk cId="3470010845" sldId="511"/>
            <ac:spMk id="2" creationId="{72B56B5C-ECE9-F1EE-AE8B-2445966E073C}"/>
          </ac:spMkLst>
        </pc:spChg>
        <pc:spChg chg="mod">
          <ac:chgData name="Luke Wang" userId="69b7a984b809f2c0" providerId="LiveId" clId="{4A2FA604-4A95-4387-A97F-264A98C7F701}" dt="2025-04-22T08:40:07.065" v="1765" actId="20577"/>
          <ac:spMkLst>
            <pc:docMk/>
            <pc:sldMk cId="3470010845" sldId="511"/>
            <ac:spMk id="3" creationId="{F56AD81B-644B-3C1A-7B5F-61435303BEA9}"/>
          </ac:spMkLst>
        </pc:spChg>
      </pc:sldChg>
      <pc:sldChg chg="modSp add del mod">
        <pc:chgData name="Luke Wang" userId="69b7a984b809f2c0" providerId="LiveId" clId="{4A2FA604-4A95-4387-A97F-264A98C7F701}" dt="2025-04-22T08:46:44.305" v="2087" actId="47"/>
        <pc:sldMkLst>
          <pc:docMk/>
          <pc:sldMk cId="214367080" sldId="512"/>
        </pc:sldMkLst>
        <pc:spChg chg="mod">
          <ac:chgData name="Luke Wang" userId="69b7a984b809f2c0" providerId="LiveId" clId="{4A2FA604-4A95-4387-A97F-264A98C7F701}" dt="2025-04-22T08:40:15.740" v="1782" actId="20577"/>
          <ac:spMkLst>
            <pc:docMk/>
            <pc:sldMk cId="214367080" sldId="512"/>
            <ac:spMk id="2" creationId="{5F241A45-0813-9C92-B790-9C6F936F47B2}"/>
          </ac:spMkLst>
        </pc:spChg>
        <pc:spChg chg="mod">
          <ac:chgData name="Luke Wang" userId="69b7a984b809f2c0" providerId="LiveId" clId="{4A2FA604-4A95-4387-A97F-264A98C7F701}" dt="2025-04-22T08:40:53.470" v="1844" actId="20577"/>
          <ac:spMkLst>
            <pc:docMk/>
            <pc:sldMk cId="214367080" sldId="512"/>
            <ac:spMk id="3" creationId="{1521E71D-EF73-8F80-5B45-E368F22D9BB4}"/>
          </ac:spMkLst>
        </pc:spChg>
      </pc:sldChg>
      <pc:sldChg chg="delSp add del mod setBg delDesignElem">
        <pc:chgData name="Luke Wang" userId="69b7a984b809f2c0" providerId="LiveId" clId="{4A2FA604-4A95-4387-A97F-264A98C7F701}" dt="2025-04-22T08:36:20.813" v="1522" actId="47"/>
        <pc:sldMkLst>
          <pc:docMk/>
          <pc:sldMk cId="621977742" sldId="512"/>
        </pc:sldMkLst>
        <pc:spChg chg="del">
          <ac:chgData name="Luke Wang" userId="69b7a984b809f2c0" providerId="LiveId" clId="{4A2FA604-4A95-4387-A97F-264A98C7F701}" dt="2025-04-22T08:29:35.882" v="1514"/>
          <ac:spMkLst>
            <pc:docMk/>
            <pc:sldMk cId="621977742" sldId="512"/>
            <ac:spMk id="11" creationId="{17D9F0EC-7806-C06B-9A80-17ABD021B115}"/>
          </ac:spMkLst>
        </pc:spChg>
        <pc:picChg chg="del">
          <ac:chgData name="Luke Wang" userId="69b7a984b809f2c0" providerId="LiveId" clId="{4A2FA604-4A95-4387-A97F-264A98C7F701}" dt="2025-04-22T08:29:37.491" v="1515" actId="478"/>
          <ac:picMkLst>
            <pc:docMk/>
            <pc:sldMk cId="621977742" sldId="512"/>
            <ac:picMk id="4" creationId="{A703FB7C-3BDB-6C44-13BB-A6B3384B592D}"/>
          </ac:picMkLst>
        </pc:picChg>
      </pc:sldChg>
      <pc:sldChg chg="addSp delSp add del setBg delDesignElem">
        <pc:chgData name="Luke Wang" userId="69b7a984b809f2c0" providerId="LiveId" clId="{4A2FA604-4A95-4387-A97F-264A98C7F701}" dt="2025-04-22T08:29:32.022" v="1512"/>
        <pc:sldMkLst>
          <pc:docMk/>
          <pc:sldMk cId="2697069266" sldId="512"/>
        </pc:sldMkLst>
        <pc:spChg chg="add del">
          <ac:chgData name="Luke Wang" userId="69b7a984b809f2c0" providerId="LiveId" clId="{4A2FA604-4A95-4387-A97F-264A98C7F701}" dt="2025-04-22T08:29:32.022" v="1512"/>
          <ac:spMkLst>
            <pc:docMk/>
            <pc:sldMk cId="2697069266" sldId="512"/>
            <ac:spMk id="11" creationId="{6D3AA8C7-A6DF-8BA6-834E-D2BBE8797F03}"/>
          </ac:spMkLst>
        </pc:spChg>
      </pc:sldChg>
      <pc:sldChg chg="addSp delSp modSp add mod modAnim">
        <pc:chgData name="Luke Wang" userId="69b7a984b809f2c0" providerId="LiveId" clId="{4A2FA604-4A95-4387-A97F-264A98C7F701}" dt="2025-04-22T09:00:01.266" v="2612" actId="113"/>
        <pc:sldMkLst>
          <pc:docMk/>
          <pc:sldMk cId="1817916907" sldId="513"/>
        </pc:sldMkLst>
        <pc:spChg chg="del">
          <ac:chgData name="Luke Wang" userId="69b7a984b809f2c0" providerId="LiveId" clId="{4A2FA604-4A95-4387-A97F-264A98C7F701}" dt="2025-04-22T08:48:57.638" v="2376" actId="478"/>
          <ac:spMkLst>
            <pc:docMk/>
            <pc:sldMk cId="1817916907" sldId="513"/>
            <ac:spMk id="2" creationId="{E6FCDC8A-BCF8-C6A5-C8FA-E03343FBDBCA}"/>
          </ac:spMkLst>
        </pc:spChg>
        <pc:spChg chg="mod">
          <ac:chgData name="Luke Wang" userId="69b7a984b809f2c0" providerId="LiveId" clId="{4A2FA604-4A95-4387-A97F-264A98C7F701}" dt="2025-04-22T09:00:01.266" v="2612" actId="113"/>
          <ac:spMkLst>
            <pc:docMk/>
            <pc:sldMk cId="1817916907" sldId="513"/>
            <ac:spMk id="3" creationId="{CF42A80A-D636-6973-A133-A3708A7AE07E}"/>
          </ac:spMkLst>
        </pc:spChg>
        <pc:spChg chg="add del mod">
          <ac:chgData name="Luke Wang" userId="69b7a984b809f2c0" providerId="LiveId" clId="{4A2FA604-4A95-4387-A97F-264A98C7F701}" dt="2025-04-22T08:48:59.216" v="2377" actId="478"/>
          <ac:spMkLst>
            <pc:docMk/>
            <pc:sldMk cId="1817916907" sldId="513"/>
            <ac:spMk id="5" creationId="{221763AF-BA17-B3A0-0FDA-76B05B1273D4}"/>
          </ac:spMkLst>
        </pc:spChg>
        <pc:picChg chg="add del mod">
          <ac:chgData name="Luke Wang" userId="69b7a984b809f2c0" providerId="LiveId" clId="{4A2FA604-4A95-4387-A97F-264A98C7F701}" dt="2025-04-22T08:57:04.911" v="2407" actId="478"/>
          <ac:picMkLst>
            <pc:docMk/>
            <pc:sldMk cId="1817916907" sldId="513"/>
            <ac:picMk id="7" creationId="{BE50E597-4F5A-94E1-3F0B-45BB3D1B4C69}"/>
          </ac:picMkLst>
        </pc:picChg>
        <pc:picChg chg="add del mod">
          <ac:chgData name="Luke Wang" userId="69b7a984b809f2c0" providerId="LiveId" clId="{4A2FA604-4A95-4387-A97F-264A98C7F701}" dt="2025-04-22T08:57:09.430" v="2410" actId="478"/>
          <ac:picMkLst>
            <pc:docMk/>
            <pc:sldMk cId="1817916907" sldId="513"/>
            <ac:picMk id="1026" creationId="{374FF9E4-1510-2F85-244A-0D7EC355CF30}"/>
          </ac:picMkLst>
        </pc:picChg>
        <pc:picChg chg="add mod">
          <ac:chgData name="Luke Wang" userId="69b7a984b809f2c0" providerId="LiveId" clId="{4A2FA604-4A95-4387-A97F-264A98C7F701}" dt="2025-04-22T08:57:31.222" v="2412" actId="1076"/>
          <ac:picMkLst>
            <pc:docMk/>
            <pc:sldMk cId="1817916907" sldId="513"/>
            <ac:picMk id="1028" creationId="{9B7ED1DB-DCB3-D97D-1046-73FCBC209B48}"/>
          </ac:picMkLst>
        </pc:picChg>
      </pc:sldChg>
      <pc:sldChg chg="add del">
        <pc:chgData name="Luke Wang" userId="69b7a984b809f2c0" providerId="LiveId" clId="{4A2FA604-4A95-4387-A97F-264A98C7F701}" dt="2025-04-22T08:46:46.251" v="2088" actId="47"/>
        <pc:sldMkLst>
          <pc:docMk/>
          <pc:sldMk cId="1434655340" sldId="514"/>
        </pc:sldMkLst>
      </pc:sldChg>
      <pc:sldChg chg="addSp delSp modSp new mod modClrScheme chgLayout">
        <pc:chgData name="Luke Wang" userId="69b7a984b809f2c0" providerId="LiveId" clId="{4A2FA604-4A95-4387-A97F-264A98C7F701}" dt="2025-04-22T08:48:03.550" v="2355" actId="2711"/>
        <pc:sldMkLst>
          <pc:docMk/>
          <pc:sldMk cId="1340972370" sldId="515"/>
        </pc:sldMkLst>
        <pc:spChg chg="mod">
          <ac:chgData name="Luke Wang" userId="69b7a984b809f2c0" providerId="LiveId" clId="{4A2FA604-4A95-4387-A97F-264A98C7F701}" dt="2025-04-22T08:48:03.550" v="2355" actId="2711"/>
          <ac:spMkLst>
            <pc:docMk/>
            <pc:sldMk cId="1340972370" sldId="515"/>
            <ac:spMk id="2" creationId="{C63AE10B-56A2-A043-2503-C364052FD435}"/>
          </ac:spMkLst>
        </pc:spChg>
        <pc:spChg chg="del">
          <ac:chgData name="Luke Wang" userId="69b7a984b809f2c0" providerId="LiveId" clId="{4A2FA604-4A95-4387-A97F-264A98C7F701}" dt="2025-04-22T08:41:22.104" v="1868" actId="3680"/>
          <ac:spMkLst>
            <pc:docMk/>
            <pc:sldMk cId="1340972370" sldId="515"/>
            <ac:spMk id="3" creationId="{AE8742A3-BE88-F5F0-0954-A2AB269C29CA}"/>
          </ac:spMkLst>
        </pc:spChg>
        <pc:spChg chg="add del mod">
          <ac:chgData name="Luke Wang" userId="69b7a984b809f2c0" providerId="LiveId" clId="{4A2FA604-4A95-4387-A97F-264A98C7F701}" dt="2025-04-22T08:47:02.502" v="2090" actId="478"/>
          <ac:spMkLst>
            <pc:docMk/>
            <pc:sldMk cId="1340972370" sldId="515"/>
            <ac:spMk id="9" creationId="{A715F9BE-80B4-34B2-C593-DEC263207A88}"/>
          </ac:spMkLst>
        </pc:spChg>
        <pc:graphicFrameChg chg="add del mod ord modGraphic">
          <ac:chgData name="Luke Wang" userId="69b7a984b809f2c0" providerId="LiveId" clId="{4A2FA604-4A95-4387-A97F-264A98C7F701}" dt="2025-04-22T08:46:59.796" v="2089" actId="26606"/>
          <ac:graphicFrameMkLst>
            <pc:docMk/>
            <pc:sldMk cId="1340972370" sldId="515"/>
            <ac:graphicFrameMk id="4" creationId="{75F8EABE-FE74-736D-62E7-834478DC81D5}"/>
          </ac:graphicFrameMkLst>
        </pc:graphicFrameChg>
        <pc:graphicFrameChg chg="add modGraphic">
          <ac:chgData name="Luke Wang" userId="69b7a984b809f2c0" providerId="LiveId" clId="{4A2FA604-4A95-4387-A97F-264A98C7F701}" dt="2025-04-22T08:47:39.656" v="2354" actId="947"/>
          <ac:graphicFrameMkLst>
            <pc:docMk/>
            <pc:sldMk cId="1340972370" sldId="515"/>
            <ac:graphicFrameMk id="7" creationId="{75F8EABE-FE74-736D-62E7-834478DC81D5}"/>
          </ac:graphicFrameMkLst>
        </pc:graphicFrameChg>
      </pc:sldChg>
      <pc:sldMasterChg chg="addSldLayout delSldLayout">
        <pc:chgData name="Luke Wang" userId="69b7a984b809f2c0" providerId="LiveId" clId="{4A2FA604-4A95-4387-A97F-264A98C7F701}" dt="2025-04-21T15:13:59.357" v="1251" actId="47"/>
        <pc:sldMasterMkLst>
          <pc:docMk/>
          <pc:sldMasterMk cId="2899314385" sldId="2147483648"/>
        </pc:sldMasterMkLst>
        <pc:sldLayoutChg chg="add del">
          <pc:chgData name="Luke Wang" userId="69b7a984b809f2c0" providerId="LiveId" clId="{4A2FA604-4A95-4387-A97F-264A98C7F701}" dt="2025-04-21T15:12:36.714" v="1100" actId="47"/>
          <pc:sldLayoutMkLst>
            <pc:docMk/>
            <pc:sldMasterMk cId="2899314385" sldId="2147483648"/>
            <pc:sldLayoutMk cId="2315067517" sldId="2147483667"/>
          </pc:sldLayoutMkLst>
        </pc:sldLayoutChg>
        <pc:sldLayoutChg chg="del">
          <pc:chgData name="Luke Wang" userId="69b7a984b809f2c0" providerId="LiveId" clId="{4A2FA604-4A95-4387-A97F-264A98C7F701}" dt="2025-04-21T15:13:59.357" v="1251" actId="47"/>
          <pc:sldLayoutMkLst>
            <pc:docMk/>
            <pc:sldMasterMk cId="2899314385" sldId="2147483648"/>
            <pc:sldLayoutMk cId="4145602131" sldId="2147483676"/>
          </pc:sldLayoutMkLst>
        </pc:sldLayoutChg>
      </pc:sldMasterChg>
    </pc:docChg>
  </pc:docChgLst>
  <pc:docChgLst>
    <pc:chgData name="Wang Luke" userId="69b7a984b809f2c0" providerId="LiveId" clId="{1D8C245D-0B17-4545-8C8F-0B67DF950655}"/>
    <pc:docChg chg="custSel addSld delSld modSld">
      <pc:chgData name="Wang Luke" userId="69b7a984b809f2c0" providerId="LiveId" clId="{1D8C245D-0B17-4545-8C8F-0B67DF950655}" dt="2020-04-28T13:50:59.194" v="620"/>
      <pc:docMkLst>
        <pc:docMk/>
      </pc:docMkLst>
      <pc:sldChg chg="del modTransition">
        <pc:chgData name="Wang Luke" userId="69b7a984b809f2c0" providerId="LiveId" clId="{1D8C245D-0B17-4545-8C8F-0B67DF950655}" dt="2020-04-28T01:17:48.121" v="3" actId="47"/>
        <pc:sldMkLst>
          <pc:docMk/>
          <pc:sldMk cId="3893816458" sldId="256"/>
        </pc:sldMkLst>
      </pc:sldChg>
      <pc:sldChg chg="modTransition">
        <pc:chgData name="Wang Luke" userId="69b7a984b809f2c0" providerId="LiveId" clId="{1D8C245D-0B17-4545-8C8F-0B67DF950655}" dt="2020-04-28T01:19:32.852" v="46"/>
        <pc:sldMkLst>
          <pc:docMk/>
          <pc:sldMk cId="886129975" sldId="269"/>
        </pc:sldMkLst>
      </pc:sldChg>
      <pc:sldChg chg="modSp modTransition">
        <pc:chgData name="Wang Luke" userId="69b7a984b809f2c0" providerId="LiveId" clId="{1D8C245D-0B17-4545-8C8F-0B67DF950655}" dt="2020-04-28T01:27:33.471" v="146"/>
        <pc:sldMkLst>
          <pc:docMk/>
          <pc:sldMk cId="913012120" sldId="304"/>
        </pc:sldMkLst>
      </pc:sldChg>
      <pc:sldChg chg="modTransition">
        <pc:chgData name="Wang Luke" userId="69b7a984b809f2c0" providerId="LiveId" clId="{1D8C245D-0B17-4545-8C8F-0B67DF950655}" dt="2020-04-28T13:50:59.194" v="620"/>
        <pc:sldMkLst>
          <pc:docMk/>
          <pc:sldMk cId="3339323717" sldId="306"/>
        </pc:sldMkLst>
      </pc:sldChg>
      <pc:sldChg chg="modTransition">
        <pc:chgData name="Wang Luke" userId="69b7a984b809f2c0" providerId="LiveId" clId="{1D8C245D-0B17-4545-8C8F-0B67DF950655}" dt="2020-04-28T11:12:29.582" v="604"/>
        <pc:sldMkLst>
          <pc:docMk/>
          <pc:sldMk cId="2333830204" sldId="307"/>
        </pc:sldMkLst>
      </pc:sldChg>
      <pc:sldChg chg="modSp modTransition">
        <pc:chgData name="Wang Luke" userId="69b7a984b809f2c0" providerId="LiveId" clId="{1D8C245D-0B17-4545-8C8F-0B67DF950655}" dt="2020-04-28T01:33:48.291" v="411" actId="6549"/>
        <pc:sldMkLst>
          <pc:docMk/>
          <pc:sldMk cId="2931706408" sldId="308"/>
        </pc:sldMkLst>
      </pc:sldChg>
      <pc:sldChg chg="modSp modTransition">
        <pc:chgData name="Wang Luke" userId="69b7a984b809f2c0" providerId="LiveId" clId="{1D8C245D-0B17-4545-8C8F-0B67DF950655}" dt="2020-04-28T01:33:42.406" v="408"/>
        <pc:sldMkLst>
          <pc:docMk/>
          <pc:sldMk cId="1228738747" sldId="309"/>
        </pc:sldMkLst>
      </pc:sldChg>
      <pc:sldChg chg="modSp modTransition">
        <pc:chgData name="Wang Luke" userId="69b7a984b809f2c0" providerId="LiveId" clId="{1D8C245D-0B17-4545-8C8F-0B67DF950655}" dt="2020-04-28T01:19:58.892" v="61"/>
        <pc:sldMkLst>
          <pc:docMk/>
          <pc:sldMk cId="3166992493" sldId="310"/>
        </pc:sldMkLst>
      </pc:sldChg>
      <pc:sldChg chg="modTransition">
        <pc:chgData name="Wang Luke" userId="69b7a984b809f2c0" providerId="LiveId" clId="{1D8C245D-0B17-4545-8C8F-0B67DF950655}" dt="2020-04-28T01:20:04.902" v="65"/>
        <pc:sldMkLst>
          <pc:docMk/>
          <pc:sldMk cId="1053338464" sldId="311"/>
        </pc:sldMkLst>
      </pc:sldChg>
      <pc:sldChg chg="del modTransition">
        <pc:chgData name="Wang Luke" userId="69b7a984b809f2c0" providerId="LiveId" clId="{1D8C245D-0B17-4545-8C8F-0B67DF950655}" dt="2020-04-28T01:20:18.228" v="84" actId="47"/>
        <pc:sldMkLst>
          <pc:docMk/>
          <pc:sldMk cId="1383226262" sldId="313"/>
        </pc:sldMkLst>
      </pc:sldChg>
      <pc:sldChg chg="modTransition">
        <pc:chgData name="Wang Luke" userId="69b7a984b809f2c0" providerId="LiveId" clId="{1D8C245D-0B17-4545-8C8F-0B67DF950655}" dt="2020-04-28T01:21:23.007" v="104"/>
        <pc:sldMkLst>
          <pc:docMk/>
          <pc:sldMk cId="4186411723" sldId="314"/>
        </pc:sldMkLst>
      </pc:sldChg>
      <pc:sldChg chg="modTransition">
        <pc:chgData name="Wang Luke" userId="69b7a984b809f2c0" providerId="LiveId" clId="{1D8C245D-0B17-4545-8C8F-0B67DF950655}" dt="2020-04-28T01:22:56.117" v="116"/>
        <pc:sldMkLst>
          <pc:docMk/>
          <pc:sldMk cId="2077998498" sldId="315"/>
        </pc:sldMkLst>
      </pc:sldChg>
      <pc:sldChg chg="modTransition">
        <pc:chgData name="Wang Luke" userId="69b7a984b809f2c0" providerId="LiveId" clId="{1D8C245D-0B17-4545-8C8F-0B67DF950655}" dt="2020-04-28T01:24:01.201" v="120"/>
        <pc:sldMkLst>
          <pc:docMk/>
          <pc:sldMk cId="2680451383" sldId="316"/>
        </pc:sldMkLst>
      </pc:sldChg>
      <pc:sldChg chg="modTransition">
        <pc:chgData name="Wang Luke" userId="69b7a984b809f2c0" providerId="LiveId" clId="{1D8C245D-0B17-4545-8C8F-0B67DF950655}" dt="2020-04-28T01:24:03.206" v="124"/>
        <pc:sldMkLst>
          <pc:docMk/>
          <pc:sldMk cId="1262871528" sldId="317"/>
        </pc:sldMkLst>
      </pc:sldChg>
      <pc:sldChg chg="modTransition">
        <pc:chgData name="Wang Luke" userId="69b7a984b809f2c0" providerId="LiveId" clId="{1D8C245D-0B17-4545-8C8F-0B67DF950655}" dt="2020-04-28T01:28:23.616" v="194"/>
        <pc:sldMkLst>
          <pc:docMk/>
          <pc:sldMk cId="3057635635" sldId="318"/>
        </pc:sldMkLst>
      </pc:sldChg>
      <pc:sldChg chg="modTransition">
        <pc:chgData name="Wang Luke" userId="69b7a984b809f2c0" providerId="LiveId" clId="{1D8C245D-0B17-4545-8C8F-0B67DF950655}" dt="2020-04-28T01:30:19.786" v="259"/>
        <pc:sldMkLst>
          <pc:docMk/>
          <pc:sldMk cId="3083860894" sldId="319"/>
        </pc:sldMkLst>
      </pc:sldChg>
      <pc:sldChg chg="modTransition">
        <pc:chgData name="Wang Luke" userId="69b7a984b809f2c0" providerId="LiveId" clId="{1D8C245D-0B17-4545-8C8F-0B67DF950655}" dt="2020-04-28T01:24:06.210" v="128"/>
        <pc:sldMkLst>
          <pc:docMk/>
          <pc:sldMk cId="214584842" sldId="320"/>
        </pc:sldMkLst>
      </pc:sldChg>
      <pc:sldChg chg="modTransition">
        <pc:chgData name="Wang Luke" userId="69b7a984b809f2c0" providerId="LiveId" clId="{1D8C245D-0B17-4545-8C8F-0B67DF950655}" dt="2020-04-28T01:24:07.212" v="132"/>
        <pc:sldMkLst>
          <pc:docMk/>
          <pc:sldMk cId="1187689634" sldId="321"/>
        </pc:sldMkLst>
      </pc:sldChg>
      <pc:sldChg chg="modSp modTransition">
        <pc:chgData name="Wang Luke" userId="69b7a984b809f2c0" providerId="LiveId" clId="{1D8C245D-0B17-4545-8C8F-0B67DF950655}" dt="2020-04-28T01:27:45.505" v="158"/>
        <pc:sldMkLst>
          <pc:docMk/>
          <pc:sldMk cId="3738505582" sldId="323"/>
        </pc:sldMkLst>
      </pc:sldChg>
      <pc:sldChg chg="modTransition">
        <pc:chgData name="Wang Luke" userId="69b7a984b809f2c0" providerId="LiveId" clId="{1D8C245D-0B17-4545-8C8F-0B67DF950655}" dt="2020-04-28T01:27:55.548" v="167"/>
        <pc:sldMkLst>
          <pc:docMk/>
          <pc:sldMk cId="1313144180" sldId="324"/>
        </pc:sldMkLst>
      </pc:sldChg>
      <pc:sldChg chg="modSp modTransition">
        <pc:chgData name="Wang Luke" userId="69b7a984b809f2c0" providerId="LiveId" clId="{1D8C245D-0B17-4545-8C8F-0B67DF950655}" dt="2020-04-28T01:28:17.608" v="184"/>
        <pc:sldMkLst>
          <pc:docMk/>
          <pc:sldMk cId="3433324545" sldId="325"/>
        </pc:sldMkLst>
      </pc:sldChg>
      <pc:sldChg chg="modSp modTransition">
        <pc:chgData name="Wang Luke" userId="69b7a984b809f2c0" providerId="LiveId" clId="{1D8C245D-0B17-4545-8C8F-0B67DF950655}" dt="2020-04-28T01:28:22.614" v="190"/>
        <pc:sldMkLst>
          <pc:docMk/>
          <pc:sldMk cId="4234359638" sldId="326"/>
        </pc:sldMkLst>
      </pc:sldChg>
      <pc:sldChg chg="modSp modTransition">
        <pc:chgData name="Wang Luke" userId="69b7a984b809f2c0" providerId="LiveId" clId="{1D8C245D-0B17-4545-8C8F-0B67DF950655}" dt="2020-04-28T01:28:31.627" v="199"/>
        <pc:sldMkLst>
          <pc:docMk/>
          <pc:sldMk cId="2728761958" sldId="327"/>
        </pc:sldMkLst>
      </pc:sldChg>
      <pc:sldChg chg="modTransition">
        <pc:chgData name="Wang Luke" userId="69b7a984b809f2c0" providerId="LiveId" clId="{1D8C245D-0B17-4545-8C8F-0B67DF950655}" dt="2020-04-28T01:28:51.659" v="216"/>
        <pc:sldMkLst>
          <pc:docMk/>
          <pc:sldMk cId="2983015326" sldId="328"/>
        </pc:sldMkLst>
      </pc:sldChg>
      <pc:sldChg chg="modSp modTransition">
        <pc:chgData name="Wang Luke" userId="69b7a984b809f2c0" providerId="LiveId" clId="{1D8C245D-0B17-4545-8C8F-0B67DF950655}" dt="2020-04-28T01:28:56.667" v="220"/>
        <pc:sldMkLst>
          <pc:docMk/>
          <pc:sldMk cId="1125463566" sldId="329"/>
        </pc:sldMkLst>
      </pc:sldChg>
      <pc:sldChg chg="modSp modTransition">
        <pc:chgData name="Wang Luke" userId="69b7a984b809f2c0" providerId="LiveId" clId="{1D8C245D-0B17-4545-8C8F-0B67DF950655}" dt="2020-04-28T01:29:53.740" v="228"/>
        <pc:sldMkLst>
          <pc:docMk/>
          <pc:sldMk cId="2600528511" sldId="330"/>
        </pc:sldMkLst>
      </pc:sldChg>
      <pc:sldChg chg="modSp modTransition">
        <pc:chgData name="Wang Luke" userId="69b7a984b809f2c0" providerId="LiveId" clId="{1D8C245D-0B17-4545-8C8F-0B67DF950655}" dt="2020-04-28T01:30:00.749" v="236"/>
        <pc:sldMkLst>
          <pc:docMk/>
          <pc:sldMk cId="1682021805" sldId="331"/>
        </pc:sldMkLst>
      </pc:sldChg>
      <pc:sldChg chg="modSp modTransition">
        <pc:chgData name="Wang Luke" userId="69b7a984b809f2c0" providerId="LiveId" clId="{1D8C245D-0B17-4545-8C8F-0B67DF950655}" dt="2020-04-28T01:30:04.755" v="241"/>
        <pc:sldMkLst>
          <pc:docMk/>
          <pc:sldMk cId="706503023" sldId="332"/>
        </pc:sldMkLst>
      </pc:sldChg>
      <pc:sldChg chg="modSp modTransition">
        <pc:chgData name="Wang Luke" userId="69b7a984b809f2c0" providerId="LiveId" clId="{1D8C245D-0B17-4545-8C8F-0B67DF950655}" dt="2020-04-28T01:30:17.772" v="255"/>
        <pc:sldMkLst>
          <pc:docMk/>
          <pc:sldMk cId="854359362" sldId="333"/>
        </pc:sldMkLst>
      </pc:sldChg>
      <pc:sldChg chg="modSp modTransition">
        <pc:chgData name="Wang Luke" userId="69b7a984b809f2c0" providerId="LiveId" clId="{1D8C245D-0B17-4545-8C8F-0B67DF950655}" dt="2020-04-28T01:30:32.803" v="276"/>
        <pc:sldMkLst>
          <pc:docMk/>
          <pc:sldMk cId="4107130990" sldId="334"/>
        </pc:sldMkLst>
      </pc:sldChg>
      <pc:sldChg chg="modTransition">
        <pc:chgData name="Wang Luke" userId="69b7a984b809f2c0" providerId="LiveId" clId="{1D8C245D-0B17-4545-8C8F-0B67DF950655}" dt="2020-04-28T01:30:33.806" v="280"/>
        <pc:sldMkLst>
          <pc:docMk/>
          <pc:sldMk cId="4281076122" sldId="335"/>
        </pc:sldMkLst>
      </pc:sldChg>
      <pc:sldChg chg="modTransition">
        <pc:chgData name="Wang Luke" userId="69b7a984b809f2c0" providerId="LiveId" clId="{1D8C245D-0B17-4545-8C8F-0B67DF950655}" dt="2020-04-28T01:30:38.815" v="292"/>
        <pc:sldMkLst>
          <pc:docMk/>
          <pc:sldMk cId="458169696" sldId="336"/>
        </pc:sldMkLst>
      </pc:sldChg>
      <pc:sldChg chg="modSp modTransition">
        <pc:chgData name="Wang Luke" userId="69b7a984b809f2c0" providerId="LiveId" clId="{1D8C245D-0B17-4545-8C8F-0B67DF950655}" dt="2020-04-28T01:32:29.999" v="325"/>
        <pc:sldMkLst>
          <pc:docMk/>
          <pc:sldMk cId="3535969216" sldId="337"/>
        </pc:sldMkLst>
      </pc:sldChg>
      <pc:sldChg chg="modTransition">
        <pc:chgData name="Wang Luke" userId="69b7a984b809f2c0" providerId="LiveId" clId="{1D8C245D-0B17-4545-8C8F-0B67DF950655}" dt="2020-04-28T01:32:32.003" v="329"/>
        <pc:sldMkLst>
          <pc:docMk/>
          <pc:sldMk cId="2492951556" sldId="338"/>
        </pc:sldMkLst>
      </pc:sldChg>
      <pc:sldChg chg="delSp modSp modTransition">
        <pc:chgData name="Wang Luke" userId="69b7a984b809f2c0" providerId="LiveId" clId="{1D8C245D-0B17-4545-8C8F-0B67DF950655}" dt="2020-04-28T13:50:59.193" v="618"/>
        <pc:sldMkLst>
          <pc:docMk/>
          <pc:sldMk cId="1873811792" sldId="339"/>
        </pc:sldMkLst>
      </pc:sldChg>
      <pc:sldChg chg="modSp modTransition">
        <pc:chgData name="Wang Luke" userId="69b7a984b809f2c0" providerId="LiveId" clId="{1D8C245D-0B17-4545-8C8F-0B67DF950655}" dt="2020-04-28T01:32:18.983" v="312"/>
        <pc:sldMkLst>
          <pc:docMk/>
          <pc:sldMk cId="81238143" sldId="340"/>
        </pc:sldMkLst>
      </pc:sldChg>
      <pc:sldChg chg="modTransition">
        <pc:chgData name="Wang Luke" userId="69b7a984b809f2c0" providerId="LiveId" clId="{1D8C245D-0B17-4545-8C8F-0B67DF950655}" dt="2020-04-28T01:32:22.989" v="316"/>
        <pc:sldMkLst>
          <pc:docMk/>
          <pc:sldMk cId="2347037432" sldId="341"/>
        </pc:sldMkLst>
      </pc:sldChg>
      <pc:sldChg chg="modTransition">
        <pc:chgData name="Wang Luke" userId="69b7a984b809f2c0" providerId="LiveId" clId="{1D8C245D-0B17-4545-8C8F-0B67DF950655}" dt="2020-04-28T01:32:36.010" v="333"/>
        <pc:sldMkLst>
          <pc:docMk/>
          <pc:sldMk cId="1334800776" sldId="342"/>
        </pc:sldMkLst>
      </pc:sldChg>
      <pc:sldChg chg="modTransition">
        <pc:chgData name="Wang Luke" userId="69b7a984b809f2c0" providerId="LiveId" clId="{1D8C245D-0B17-4545-8C8F-0B67DF950655}" dt="2020-04-28T01:32:42.018" v="337"/>
        <pc:sldMkLst>
          <pc:docMk/>
          <pc:sldMk cId="255463913" sldId="343"/>
        </pc:sldMkLst>
      </pc:sldChg>
      <pc:sldChg chg="modSp modTransition">
        <pc:chgData name="Wang Luke" userId="69b7a984b809f2c0" providerId="LiveId" clId="{1D8C245D-0B17-4545-8C8F-0B67DF950655}" dt="2020-04-28T01:32:56.303" v="349"/>
        <pc:sldMkLst>
          <pc:docMk/>
          <pc:sldMk cId="408586393" sldId="344"/>
        </pc:sldMkLst>
      </pc:sldChg>
      <pc:sldChg chg="modTransition">
        <pc:chgData name="Wang Luke" userId="69b7a984b809f2c0" providerId="LiveId" clId="{1D8C245D-0B17-4545-8C8F-0B67DF950655}" dt="2020-04-28T01:32:58.307" v="353"/>
        <pc:sldMkLst>
          <pc:docMk/>
          <pc:sldMk cId="827267134" sldId="345"/>
        </pc:sldMkLst>
      </pc:sldChg>
      <pc:sldChg chg="modSp modTransition">
        <pc:chgData name="Wang Luke" userId="69b7a984b809f2c0" providerId="LiveId" clId="{1D8C245D-0B17-4545-8C8F-0B67DF950655}" dt="2020-04-28T01:33:03.322" v="360"/>
        <pc:sldMkLst>
          <pc:docMk/>
          <pc:sldMk cId="3697354378" sldId="346"/>
        </pc:sldMkLst>
      </pc:sldChg>
      <pc:sldChg chg="modTransition">
        <pc:chgData name="Wang Luke" userId="69b7a984b809f2c0" providerId="LiveId" clId="{1D8C245D-0B17-4545-8C8F-0B67DF950655}" dt="2020-04-28T01:33:30.380" v="394"/>
        <pc:sldMkLst>
          <pc:docMk/>
          <pc:sldMk cId="1157072179" sldId="347"/>
        </pc:sldMkLst>
      </pc:sldChg>
      <pc:sldChg chg="modSp modTransition">
        <pc:chgData name="Wang Luke" userId="69b7a984b809f2c0" providerId="LiveId" clId="{1D8C245D-0B17-4545-8C8F-0B67DF950655}" dt="2020-04-28T01:33:28.377" v="390"/>
        <pc:sldMkLst>
          <pc:docMk/>
          <pc:sldMk cId="2514645960" sldId="348"/>
        </pc:sldMkLst>
      </pc:sldChg>
      <pc:sldChg chg="modSp modTransition">
        <pc:chgData name="Wang Luke" userId="69b7a984b809f2c0" providerId="LiveId" clId="{1D8C245D-0B17-4545-8C8F-0B67DF950655}" dt="2020-04-28T01:33:08.329" v="367"/>
        <pc:sldMkLst>
          <pc:docMk/>
          <pc:sldMk cId="2758276428" sldId="349"/>
        </pc:sldMkLst>
      </pc:sldChg>
      <pc:sldChg chg="modSp modTransition">
        <pc:chgData name="Wang Luke" userId="69b7a984b809f2c0" providerId="LiveId" clId="{1D8C245D-0B17-4545-8C8F-0B67DF950655}" dt="2020-04-28T01:27:52.514" v="163"/>
        <pc:sldMkLst>
          <pc:docMk/>
          <pc:sldMk cId="2093503608" sldId="350"/>
        </pc:sldMkLst>
      </pc:sldChg>
      <pc:sldChg chg="modTransition">
        <pc:chgData name="Wang Luke" userId="69b7a984b809f2c0" providerId="LiveId" clId="{1D8C245D-0B17-4545-8C8F-0B67DF950655}" dt="2020-04-28T01:31:47.904" v="296"/>
        <pc:sldMkLst>
          <pc:docMk/>
          <pc:sldMk cId="1779965820" sldId="351"/>
        </pc:sldMkLst>
      </pc:sldChg>
      <pc:sldChg chg="modSp add">
        <pc:chgData name="Wang Luke" userId="69b7a984b809f2c0" providerId="LiveId" clId="{1D8C245D-0B17-4545-8C8F-0B67DF950655}" dt="2020-04-28T01:19:24.513" v="35"/>
        <pc:sldMkLst>
          <pc:docMk/>
          <pc:sldMk cId="3309250143" sldId="376"/>
        </pc:sldMkLst>
      </pc:sldChg>
      <pc:sldChg chg="addSp delSp modSp new modTransition">
        <pc:chgData name="Wang Luke" userId="69b7a984b809f2c0" providerId="LiveId" clId="{1D8C245D-0B17-4545-8C8F-0B67DF950655}" dt="2020-04-28T13:30:56.995" v="608"/>
        <pc:sldMkLst>
          <pc:docMk/>
          <pc:sldMk cId="114082971" sldId="377"/>
        </pc:sldMkLst>
      </pc:sldChg>
      <pc:sldChg chg="del modTransition">
        <pc:chgData name="Wang Luke" userId="69b7a984b809f2c0" providerId="LiveId" clId="{1D8C245D-0B17-4545-8C8F-0B67DF950655}" dt="2020-04-28T01:19:26.816" v="38" actId="47"/>
        <pc:sldMkLst>
          <pc:docMk/>
          <pc:sldMk cId="169222234" sldId="45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333677839072723E-2"/>
          <c:y val="4.4553165965994707E-2"/>
          <c:w val="0.70323342356152019"/>
          <c:h val="0.74723252248974825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生活满意度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等线" panose="02010600030101010101" pitchFamily="2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Sheet2!$B$1:$G$1</c:f>
              <c:numCache>
                <c:formatCode>mmm\-yy</c:formatCode>
                <c:ptCount val="6"/>
                <c:pt idx="0">
                  <c:v>43770</c:v>
                </c:pt>
                <c:pt idx="1">
                  <c:v>43922</c:v>
                </c:pt>
                <c:pt idx="2">
                  <c:v>44136</c:v>
                </c:pt>
                <c:pt idx="3">
                  <c:v>44501</c:v>
                </c:pt>
                <c:pt idx="4">
                  <c:v>44866</c:v>
                </c:pt>
                <c:pt idx="5">
                  <c:v>45231</c:v>
                </c:pt>
              </c:numCache>
            </c:numRef>
          </c:cat>
          <c:val>
            <c:numRef>
              <c:f>Sheet2!$B$2:$G$2</c:f>
              <c:numCache>
                <c:formatCode>General</c:formatCode>
                <c:ptCount val="6"/>
                <c:pt idx="0">
                  <c:v>20.9</c:v>
                </c:pt>
                <c:pt idx="1">
                  <c:v>20.85</c:v>
                </c:pt>
                <c:pt idx="2">
                  <c:v>21</c:v>
                </c:pt>
                <c:pt idx="3">
                  <c:v>21.13</c:v>
                </c:pt>
                <c:pt idx="4">
                  <c:v>19.87</c:v>
                </c:pt>
                <c:pt idx="5">
                  <c:v>21.57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27-4E63-B186-BBCD474B1F49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积极情绪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等线" panose="02010600030101010101" pitchFamily="2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Sheet2!$B$1:$G$1</c:f>
              <c:numCache>
                <c:formatCode>mmm\-yy</c:formatCode>
                <c:ptCount val="6"/>
                <c:pt idx="0">
                  <c:v>43770</c:v>
                </c:pt>
                <c:pt idx="1">
                  <c:v>43922</c:v>
                </c:pt>
                <c:pt idx="2">
                  <c:v>44136</c:v>
                </c:pt>
                <c:pt idx="3">
                  <c:v>44501</c:v>
                </c:pt>
                <c:pt idx="4">
                  <c:v>44866</c:v>
                </c:pt>
                <c:pt idx="5">
                  <c:v>45231</c:v>
                </c:pt>
              </c:numCache>
            </c:numRef>
          </c:cat>
          <c:val>
            <c:numRef>
              <c:f>Sheet2!$B$3:$G$3</c:f>
              <c:numCache>
                <c:formatCode>General</c:formatCode>
                <c:ptCount val="6"/>
                <c:pt idx="0">
                  <c:v>31.7</c:v>
                </c:pt>
                <c:pt idx="1">
                  <c:v>31.72</c:v>
                </c:pt>
                <c:pt idx="2">
                  <c:v>31.11</c:v>
                </c:pt>
                <c:pt idx="3">
                  <c:v>31.37</c:v>
                </c:pt>
                <c:pt idx="4">
                  <c:v>31.15</c:v>
                </c:pt>
                <c:pt idx="5">
                  <c:v>31.1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27-4E63-B186-BBCD474B1F49}"/>
            </c:ext>
          </c:extLst>
        </c:ser>
        <c:ser>
          <c:idx val="2"/>
          <c:order val="2"/>
          <c:tx>
            <c:strRef>
              <c:f>Sheet2!$A$4</c:f>
              <c:strCache>
                <c:ptCount val="1"/>
                <c:pt idx="0">
                  <c:v>消极情绪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等线" panose="02010600030101010101" pitchFamily="2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Sheet2!$B$1:$G$1</c:f>
              <c:numCache>
                <c:formatCode>mmm\-yy</c:formatCode>
                <c:ptCount val="6"/>
                <c:pt idx="0">
                  <c:v>43770</c:v>
                </c:pt>
                <c:pt idx="1">
                  <c:v>43922</c:v>
                </c:pt>
                <c:pt idx="2">
                  <c:v>44136</c:v>
                </c:pt>
                <c:pt idx="3">
                  <c:v>44501</c:v>
                </c:pt>
                <c:pt idx="4">
                  <c:v>44866</c:v>
                </c:pt>
                <c:pt idx="5">
                  <c:v>45231</c:v>
                </c:pt>
              </c:numCache>
            </c:numRef>
          </c:cat>
          <c:val>
            <c:numRef>
              <c:f>Sheet2!$B$4:$G$4</c:f>
              <c:numCache>
                <c:formatCode>General</c:formatCode>
                <c:ptCount val="6"/>
                <c:pt idx="0">
                  <c:v>29.2</c:v>
                </c:pt>
                <c:pt idx="1">
                  <c:v>29.19</c:v>
                </c:pt>
                <c:pt idx="2">
                  <c:v>27.5</c:v>
                </c:pt>
                <c:pt idx="3">
                  <c:v>27.08</c:v>
                </c:pt>
                <c:pt idx="4">
                  <c:v>28.29</c:v>
                </c:pt>
                <c:pt idx="5">
                  <c:v>26.4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27-4E63-B186-BBCD474B1F4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5611455"/>
        <c:axId val="125612287"/>
      </c:lineChart>
      <c:dateAx>
        <c:axId val="125611455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cs"/>
              </a:defRPr>
            </a:pPr>
            <a:endParaRPr lang="zh-CN"/>
          </a:p>
        </c:txPr>
        <c:crossAx val="125612287"/>
        <c:crosses val="autoZero"/>
        <c:auto val="1"/>
        <c:lblOffset val="100"/>
        <c:baseTimeUnit val="months"/>
      </c:dateAx>
      <c:valAx>
        <c:axId val="125612287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cs"/>
              </a:defRPr>
            </a:pPr>
            <a:endParaRPr lang="zh-CN"/>
          </a:p>
        </c:txPr>
        <c:crossAx val="125611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latin typeface="Segoe UI" panose="020B0502040204020203" pitchFamily="34" charset="0"/>
          <a:ea typeface="等线" panose="02010600030101010101" pitchFamily="2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C3602C-D52C-413C-B190-F9CF6C10BD0A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878191-95E2-416E-BE02-C81C2748E502}">
      <dgm:prSet/>
      <dgm:spPr/>
      <dgm:t>
        <a:bodyPr/>
        <a:lstStyle/>
        <a:p>
          <a:r>
            <a:rPr lang="zh-CN" dirty="0"/>
            <a:t>现象学与存在主义</a:t>
          </a:r>
          <a:endParaRPr lang="en-US" dirty="0"/>
        </a:p>
      </dgm:t>
    </dgm:pt>
    <dgm:pt modelId="{C46EE80E-5A18-40E6-8676-F3D086912A18}" type="parTrans" cxnId="{5CFE8F9A-C817-43A9-8820-47B505DCD733}">
      <dgm:prSet/>
      <dgm:spPr/>
      <dgm:t>
        <a:bodyPr/>
        <a:lstStyle/>
        <a:p>
          <a:endParaRPr lang="en-US"/>
        </a:p>
      </dgm:t>
    </dgm:pt>
    <dgm:pt modelId="{CB94F9E4-0788-4849-9534-E4C45112C5FA}" type="sibTrans" cxnId="{5CFE8F9A-C817-43A9-8820-47B505DCD733}">
      <dgm:prSet/>
      <dgm:spPr/>
      <dgm:t>
        <a:bodyPr/>
        <a:lstStyle/>
        <a:p>
          <a:endParaRPr lang="en-US"/>
        </a:p>
      </dgm:t>
    </dgm:pt>
    <dgm:pt modelId="{EE73A4F5-F6C6-4D1D-917A-6F3F4992FF31}">
      <dgm:prSet/>
      <dgm:spPr/>
      <dgm:t>
        <a:bodyPr/>
        <a:lstStyle/>
        <a:p>
          <a:r>
            <a:rPr lang="zh-CN"/>
            <a:t>人本主义：罗杰斯、马斯洛</a:t>
          </a:r>
          <a:endParaRPr lang="en-US"/>
        </a:p>
      </dgm:t>
    </dgm:pt>
    <dgm:pt modelId="{7F5E3ED9-0069-4E05-A319-735714C7B941}" type="parTrans" cxnId="{D693C4A3-BA54-41E3-AF36-B0779AA83EBD}">
      <dgm:prSet/>
      <dgm:spPr/>
      <dgm:t>
        <a:bodyPr/>
        <a:lstStyle/>
        <a:p>
          <a:endParaRPr lang="en-US"/>
        </a:p>
      </dgm:t>
    </dgm:pt>
    <dgm:pt modelId="{FC699B34-32B0-4018-932E-CD1BDE0AA49B}" type="sibTrans" cxnId="{D693C4A3-BA54-41E3-AF36-B0779AA83EBD}">
      <dgm:prSet/>
      <dgm:spPr/>
      <dgm:t>
        <a:bodyPr/>
        <a:lstStyle/>
        <a:p>
          <a:endParaRPr lang="en-US"/>
        </a:p>
      </dgm:t>
    </dgm:pt>
    <dgm:pt modelId="{FB27BDD1-531F-44AD-BA25-F35ECAF04E4C}">
      <dgm:prSet/>
      <dgm:spPr/>
      <dgm:t>
        <a:bodyPr/>
        <a:lstStyle/>
        <a:p>
          <a:r>
            <a:rPr lang="zh-CN" dirty="0"/>
            <a:t>积极心理学</a:t>
          </a:r>
          <a:endParaRPr lang="en-US" dirty="0"/>
        </a:p>
      </dgm:t>
    </dgm:pt>
    <dgm:pt modelId="{7FC674CE-F0D2-45A1-A699-C491BD3A4613}" type="parTrans" cxnId="{6354898A-9F5E-486F-8E01-1DFA7EE59AA1}">
      <dgm:prSet/>
      <dgm:spPr/>
      <dgm:t>
        <a:bodyPr/>
        <a:lstStyle/>
        <a:p>
          <a:endParaRPr lang="en-US"/>
        </a:p>
      </dgm:t>
    </dgm:pt>
    <dgm:pt modelId="{1005BB2A-697B-4D86-8266-206E70CE331E}" type="sibTrans" cxnId="{6354898A-9F5E-486F-8E01-1DFA7EE59AA1}">
      <dgm:prSet/>
      <dgm:spPr/>
      <dgm:t>
        <a:bodyPr/>
        <a:lstStyle/>
        <a:p>
          <a:endParaRPr lang="en-US"/>
        </a:p>
      </dgm:t>
    </dgm:pt>
    <dgm:pt modelId="{B0D6D19A-F7D8-4E50-B151-158EED3AD99D}">
      <dgm:prSet/>
      <dgm:spPr/>
      <dgm:t>
        <a:bodyPr/>
        <a:lstStyle/>
        <a:p>
          <a:r>
            <a:rPr lang="zh-CN" altLang="en-US" dirty="0"/>
            <a:t>各个流派的对比</a:t>
          </a:r>
          <a:endParaRPr lang="en-US" dirty="0"/>
        </a:p>
      </dgm:t>
    </dgm:pt>
    <dgm:pt modelId="{C9091B43-5FB4-4B51-BC01-4E883A73C9A1}" type="parTrans" cxnId="{BBD36D91-2F91-4A6C-9E0A-093062EC0288}">
      <dgm:prSet/>
      <dgm:spPr/>
      <dgm:t>
        <a:bodyPr/>
        <a:lstStyle/>
        <a:p>
          <a:endParaRPr lang="zh-CN" altLang="en-US"/>
        </a:p>
      </dgm:t>
    </dgm:pt>
    <dgm:pt modelId="{92C60927-6EF4-49A5-B7E6-E7600324919E}" type="sibTrans" cxnId="{BBD36D91-2F91-4A6C-9E0A-093062EC0288}">
      <dgm:prSet/>
      <dgm:spPr/>
      <dgm:t>
        <a:bodyPr/>
        <a:lstStyle/>
        <a:p>
          <a:endParaRPr lang="zh-CN" altLang="en-US"/>
        </a:p>
      </dgm:t>
    </dgm:pt>
    <dgm:pt modelId="{6D9BDC39-7E66-455D-95CD-B9007A08BA47}" type="pres">
      <dgm:prSet presAssocID="{8EC3602C-D52C-413C-B190-F9CF6C10BD0A}" presName="vert0" presStyleCnt="0">
        <dgm:presLayoutVars>
          <dgm:dir/>
          <dgm:animOne val="branch"/>
          <dgm:animLvl val="lvl"/>
        </dgm:presLayoutVars>
      </dgm:prSet>
      <dgm:spPr/>
    </dgm:pt>
    <dgm:pt modelId="{060BC057-DF5F-4727-A322-3FCC99D7AD5F}" type="pres">
      <dgm:prSet presAssocID="{12878191-95E2-416E-BE02-C81C2748E502}" presName="thickLine" presStyleLbl="alignNode1" presStyleIdx="0" presStyleCnt="4"/>
      <dgm:spPr/>
    </dgm:pt>
    <dgm:pt modelId="{DA565944-9A6F-4FA0-A78C-4226C4731A3F}" type="pres">
      <dgm:prSet presAssocID="{12878191-95E2-416E-BE02-C81C2748E502}" presName="horz1" presStyleCnt="0"/>
      <dgm:spPr/>
    </dgm:pt>
    <dgm:pt modelId="{6D8384E4-AC10-4800-B563-62A3B9F459AD}" type="pres">
      <dgm:prSet presAssocID="{12878191-95E2-416E-BE02-C81C2748E502}" presName="tx1" presStyleLbl="revTx" presStyleIdx="0" presStyleCnt="4"/>
      <dgm:spPr/>
    </dgm:pt>
    <dgm:pt modelId="{A17A9230-BDD6-41EF-989F-C98300B8864C}" type="pres">
      <dgm:prSet presAssocID="{12878191-95E2-416E-BE02-C81C2748E502}" presName="vert1" presStyleCnt="0"/>
      <dgm:spPr/>
    </dgm:pt>
    <dgm:pt modelId="{AEBE2594-1B0E-4481-8039-F2242563F2B2}" type="pres">
      <dgm:prSet presAssocID="{EE73A4F5-F6C6-4D1D-917A-6F3F4992FF31}" presName="thickLine" presStyleLbl="alignNode1" presStyleIdx="1" presStyleCnt="4"/>
      <dgm:spPr/>
    </dgm:pt>
    <dgm:pt modelId="{FDBB6178-DDDC-4D1B-A257-9A5053A15458}" type="pres">
      <dgm:prSet presAssocID="{EE73A4F5-F6C6-4D1D-917A-6F3F4992FF31}" presName="horz1" presStyleCnt="0"/>
      <dgm:spPr/>
    </dgm:pt>
    <dgm:pt modelId="{82A17B57-0AAD-4987-8F4C-73F051CDF4C2}" type="pres">
      <dgm:prSet presAssocID="{EE73A4F5-F6C6-4D1D-917A-6F3F4992FF31}" presName="tx1" presStyleLbl="revTx" presStyleIdx="1" presStyleCnt="4"/>
      <dgm:spPr/>
    </dgm:pt>
    <dgm:pt modelId="{8A26E0FC-19E8-4862-9878-D076AEFD4319}" type="pres">
      <dgm:prSet presAssocID="{EE73A4F5-F6C6-4D1D-917A-6F3F4992FF31}" presName="vert1" presStyleCnt="0"/>
      <dgm:spPr/>
    </dgm:pt>
    <dgm:pt modelId="{8C7609F0-9AA9-4C22-A8BC-2D1E14F05480}" type="pres">
      <dgm:prSet presAssocID="{FB27BDD1-531F-44AD-BA25-F35ECAF04E4C}" presName="thickLine" presStyleLbl="alignNode1" presStyleIdx="2" presStyleCnt="4"/>
      <dgm:spPr/>
    </dgm:pt>
    <dgm:pt modelId="{54B24865-3A7D-4967-8993-AD5870F916CA}" type="pres">
      <dgm:prSet presAssocID="{FB27BDD1-531F-44AD-BA25-F35ECAF04E4C}" presName="horz1" presStyleCnt="0"/>
      <dgm:spPr/>
    </dgm:pt>
    <dgm:pt modelId="{D614B998-A6CE-4DC6-AE72-EEE9970381B6}" type="pres">
      <dgm:prSet presAssocID="{FB27BDD1-531F-44AD-BA25-F35ECAF04E4C}" presName="tx1" presStyleLbl="revTx" presStyleIdx="2" presStyleCnt="4"/>
      <dgm:spPr/>
    </dgm:pt>
    <dgm:pt modelId="{D8C74E6C-D8E5-4430-BB26-2468CC279923}" type="pres">
      <dgm:prSet presAssocID="{FB27BDD1-531F-44AD-BA25-F35ECAF04E4C}" presName="vert1" presStyleCnt="0"/>
      <dgm:spPr/>
    </dgm:pt>
    <dgm:pt modelId="{0254E5A8-00EB-4F30-AF23-A4B260BDA4C7}" type="pres">
      <dgm:prSet presAssocID="{B0D6D19A-F7D8-4E50-B151-158EED3AD99D}" presName="thickLine" presStyleLbl="alignNode1" presStyleIdx="3" presStyleCnt="4"/>
      <dgm:spPr/>
    </dgm:pt>
    <dgm:pt modelId="{4F39668E-6523-42DE-BACB-3ADF7A32A010}" type="pres">
      <dgm:prSet presAssocID="{B0D6D19A-F7D8-4E50-B151-158EED3AD99D}" presName="horz1" presStyleCnt="0"/>
      <dgm:spPr/>
    </dgm:pt>
    <dgm:pt modelId="{1C2A6409-BC07-479E-8280-8A5869E765F8}" type="pres">
      <dgm:prSet presAssocID="{B0D6D19A-F7D8-4E50-B151-158EED3AD99D}" presName="tx1" presStyleLbl="revTx" presStyleIdx="3" presStyleCnt="4"/>
      <dgm:spPr/>
    </dgm:pt>
    <dgm:pt modelId="{52474074-C87A-41D0-B571-4F5070F0D034}" type="pres">
      <dgm:prSet presAssocID="{B0D6D19A-F7D8-4E50-B151-158EED3AD99D}" presName="vert1" presStyleCnt="0"/>
      <dgm:spPr/>
    </dgm:pt>
  </dgm:ptLst>
  <dgm:cxnLst>
    <dgm:cxn modelId="{53F02080-7265-40C6-856B-BD9A182DC01F}" type="presOf" srcId="{12878191-95E2-416E-BE02-C81C2748E502}" destId="{6D8384E4-AC10-4800-B563-62A3B9F459AD}" srcOrd="0" destOrd="0" presId="urn:microsoft.com/office/officeart/2008/layout/LinedList"/>
    <dgm:cxn modelId="{6354898A-9F5E-486F-8E01-1DFA7EE59AA1}" srcId="{8EC3602C-D52C-413C-B190-F9CF6C10BD0A}" destId="{FB27BDD1-531F-44AD-BA25-F35ECAF04E4C}" srcOrd="2" destOrd="0" parTransId="{7FC674CE-F0D2-45A1-A699-C491BD3A4613}" sibTransId="{1005BB2A-697B-4D86-8266-206E70CE331E}"/>
    <dgm:cxn modelId="{BBD36D91-2F91-4A6C-9E0A-093062EC0288}" srcId="{8EC3602C-D52C-413C-B190-F9CF6C10BD0A}" destId="{B0D6D19A-F7D8-4E50-B151-158EED3AD99D}" srcOrd="3" destOrd="0" parTransId="{C9091B43-5FB4-4B51-BC01-4E883A73C9A1}" sibTransId="{92C60927-6EF4-49A5-B7E6-E7600324919E}"/>
    <dgm:cxn modelId="{5CFE8F9A-C817-43A9-8820-47B505DCD733}" srcId="{8EC3602C-D52C-413C-B190-F9CF6C10BD0A}" destId="{12878191-95E2-416E-BE02-C81C2748E502}" srcOrd="0" destOrd="0" parTransId="{C46EE80E-5A18-40E6-8676-F3D086912A18}" sibTransId="{CB94F9E4-0788-4849-9534-E4C45112C5FA}"/>
    <dgm:cxn modelId="{D693C4A3-BA54-41E3-AF36-B0779AA83EBD}" srcId="{8EC3602C-D52C-413C-B190-F9CF6C10BD0A}" destId="{EE73A4F5-F6C6-4D1D-917A-6F3F4992FF31}" srcOrd="1" destOrd="0" parTransId="{7F5E3ED9-0069-4E05-A319-735714C7B941}" sibTransId="{FC699B34-32B0-4018-932E-CD1BDE0AA49B}"/>
    <dgm:cxn modelId="{A6119BAD-F30A-43A8-8084-2811F5A7219E}" type="presOf" srcId="{EE73A4F5-F6C6-4D1D-917A-6F3F4992FF31}" destId="{82A17B57-0AAD-4987-8F4C-73F051CDF4C2}" srcOrd="0" destOrd="0" presId="urn:microsoft.com/office/officeart/2008/layout/LinedList"/>
    <dgm:cxn modelId="{67ECB7B1-98E1-40DB-A62D-792B922011BE}" type="presOf" srcId="{FB27BDD1-531F-44AD-BA25-F35ECAF04E4C}" destId="{D614B998-A6CE-4DC6-AE72-EEE9970381B6}" srcOrd="0" destOrd="0" presId="urn:microsoft.com/office/officeart/2008/layout/LinedList"/>
    <dgm:cxn modelId="{874DEAC5-264C-46D8-AAF2-52CBA642C8A6}" type="presOf" srcId="{8EC3602C-D52C-413C-B190-F9CF6C10BD0A}" destId="{6D9BDC39-7E66-455D-95CD-B9007A08BA47}" srcOrd="0" destOrd="0" presId="urn:microsoft.com/office/officeart/2008/layout/LinedList"/>
    <dgm:cxn modelId="{41D4FED8-1989-4DA6-93FA-F076DCC10E5E}" type="presOf" srcId="{B0D6D19A-F7D8-4E50-B151-158EED3AD99D}" destId="{1C2A6409-BC07-479E-8280-8A5869E765F8}" srcOrd="0" destOrd="0" presId="urn:microsoft.com/office/officeart/2008/layout/LinedList"/>
    <dgm:cxn modelId="{8030703C-80B2-41C1-8E1B-CDA8E68A8303}" type="presParOf" srcId="{6D9BDC39-7E66-455D-95CD-B9007A08BA47}" destId="{060BC057-DF5F-4727-A322-3FCC99D7AD5F}" srcOrd="0" destOrd="0" presId="urn:microsoft.com/office/officeart/2008/layout/LinedList"/>
    <dgm:cxn modelId="{EED8D40F-237F-4346-80E1-FDA44DDBCAC2}" type="presParOf" srcId="{6D9BDC39-7E66-455D-95CD-B9007A08BA47}" destId="{DA565944-9A6F-4FA0-A78C-4226C4731A3F}" srcOrd="1" destOrd="0" presId="urn:microsoft.com/office/officeart/2008/layout/LinedList"/>
    <dgm:cxn modelId="{5A09FFC0-057B-4C70-A810-2425DB6617F7}" type="presParOf" srcId="{DA565944-9A6F-4FA0-A78C-4226C4731A3F}" destId="{6D8384E4-AC10-4800-B563-62A3B9F459AD}" srcOrd="0" destOrd="0" presId="urn:microsoft.com/office/officeart/2008/layout/LinedList"/>
    <dgm:cxn modelId="{F37D0B2A-255D-4F62-B9E2-5C1C0ECB673C}" type="presParOf" srcId="{DA565944-9A6F-4FA0-A78C-4226C4731A3F}" destId="{A17A9230-BDD6-41EF-989F-C98300B8864C}" srcOrd="1" destOrd="0" presId="urn:microsoft.com/office/officeart/2008/layout/LinedList"/>
    <dgm:cxn modelId="{7BC9D283-A391-4518-9A8C-59147BC91708}" type="presParOf" srcId="{6D9BDC39-7E66-455D-95CD-B9007A08BA47}" destId="{AEBE2594-1B0E-4481-8039-F2242563F2B2}" srcOrd="2" destOrd="0" presId="urn:microsoft.com/office/officeart/2008/layout/LinedList"/>
    <dgm:cxn modelId="{579B25EC-C6BA-448E-B536-A6E346966843}" type="presParOf" srcId="{6D9BDC39-7E66-455D-95CD-B9007A08BA47}" destId="{FDBB6178-DDDC-4D1B-A257-9A5053A15458}" srcOrd="3" destOrd="0" presId="urn:microsoft.com/office/officeart/2008/layout/LinedList"/>
    <dgm:cxn modelId="{6AA30BDA-912C-4C95-9921-0345A3B1EFF9}" type="presParOf" srcId="{FDBB6178-DDDC-4D1B-A257-9A5053A15458}" destId="{82A17B57-0AAD-4987-8F4C-73F051CDF4C2}" srcOrd="0" destOrd="0" presId="urn:microsoft.com/office/officeart/2008/layout/LinedList"/>
    <dgm:cxn modelId="{40A617FC-0EDD-45A3-A9D6-A6DCF10F00A6}" type="presParOf" srcId="{FDBB6178-DDDC-4D1B-A257-9A5053A15458}" destId="{8A26E0FC-19E8-4862-9878-D076AEFD4319}" srcOrd="1" destOrd="0" presId="urn:microsoft.com/office/officeart/2008/layout/LinedList"/>
    <dgm:cxn modelId="{5221A4FA-6426-42FC-8E7F-B6702B6EEAE6}" type="presParOf" srcId="{6D9BDC39-7E66-455D-95CD-B9007A08BA47}" destId="{8C7609F0-9AA9-4C22-A8BC-2D1E14F05480}" srcOrd="4" destOrd="0" presId="urn:microsoft.com/office/officeart/2008/layout/LinedList"/>
    <dgm:cxn modelId="{AC80BEF3-3F00-41E6-A234-68CBD77EDF1D}" type="presParOf" srcId="{6D9BDC39-7E66-455D-95CD-B9007A08BA47}" destId="{54B24865-3A7D-4967-8993-AD5870F916CA}" srcOrd="5" destOrd="0" presId="urn:microsoft.com/office/officeart/2008/layout/LinedList"/>
    <dgm:cxn modelId="{B1939858-B33D-4B4D-BC9A-D1A22B6907C3}" type="presParOf" srcId="{54B24865-3A7D-4967-8993-AD5870F916CA}" destId="{D614B998-A6CE-4DC6-AE72-EEE9970381B6}" srcOrd="0" destOrd="0" presId="urn:microsoft.com/office/officeart/2008/layout/LinedList"/>
    <dgm:cxn modelId="{76B670CA-96F6-4265-A8DC-7244117BD533}" type="presParOf" srcId="{54B24865-3A7D-4967-8993-AD5870F916CA}" destId="{D8C74E6C-D8E5-4430-BB26-2468CC279923}" srcOrd="1" destOrd="0" presId="urn:microsoft.com/office/officeart/2008/layout/LinedList"/>
    <dgm:cxn modelId="{18802259-159F-4B29-B457-C09E49A00E4A}" type="presParOf" srcId="{6D9BDC39-7E66-455D-95CD-B9007A08BA47}" destId="{0254E5A8-00EB-4F30-AF23-A4B260BDA4C7}" srcOrd="6" destOrd="0" presId="urn:microsoft.com/office/officeart/2008/layout/LinedList"/>
    <dgm:cxn modelId="{46DA22EB-0E1E-4455-89A9-6CAD2EE0787C}" type="presParOf" srcId="{6D9BDC39-7E66-455D-95CD-B9007A08BA47}" destId="{4F39668E-6523-42DE-BACB-3ADF7A32A010}" srcOrd="7" destOrd="0" presId="urn:microsoft.com/office/officeart/2008/layout/LinedList"/>
    <dgm:cxn modelId="{0F72BB96-1D7E-4C22-9EE7-CBBD218EC91D}" type="presParOf" srcId="{4F39668E-6523-42DE-BACB-3ADF7A32A010}" destId="{1C2A6409-BC07-479E-8280-8A5869E765F8}" srcOrd="0" destOrd="0" presId="urn:microsoft.com/office/officeart/2008/layout/LinedList"/>
    <dgm:cxn modelId="{73CFCAEC-95A8-40D5-83F1-503488EB6BF0}" type="presParOf" srcId="{4F39668E-6523-42DE-BACB-3ADF7A32A010}" destId="{52474074-C87A-41D0-B571-4F5070F0D0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6D923AE-7F3B-4303-B20D-D86BE589CA2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38D1F4E-AAA0-4846-8061-B35FE9715557}">
      <dgm:prSet phldrT="[文本]"/>
      <dgm:spPr/>
      <dgm:t>
        <a:bodyPr/>
        <a:lstStyle/>
        <a:p>
          <a:r>
            <a:rPr lang="zh-CN" altLang="en-US" dirty="0"/>
            <a:t>觉察</a:t>
          </a:r>
          <a:endParaRPr lang="en-US" altLang="zh-CN" dirty="0"/>
        </a:p>
        <a:p>
          <a:r>
            <a:rPr lang="zh-CN" altLang="en-US" dirty="0"/>
            <a:t>（</a:t>
          </a:r>
          <a:r>
            <a:rPr lang="en-US" altLang="zh-CN" dirty="0"/>
            <a:t>be aware</a:t>
          </a:r>
          <a:r>
            <a:rPr lang="zh-CN" altLang="en-US" dirty="0"/>
            <a:t>）</a:t>
          </a:r>
        </a:p>
      </dgm:t>
    </dgm:pt>
    <dgm:pt modelId="{6619C893-09B4-4A93-85B4-30158D2DBA40}" type="parTrans" cxnId="{A507DB41-A87A-412E-8F27-ACF7E9268980}">
      <dgm:prSet/>
      <dgm:spPr/>
      <dgm:t>
        <a:bodyPr/>
        <a:lstStyle/>
        <a:p>
          <a:endParaRPr lang="zh-CN" altLang="en-US"/>
        </a:p>
      </dgm:t>
    </dgm:pt>
    <dgm:pt modelId="{38CBFAA6-93D6-4DF5-AC27-9C09C22411B0}" type="sibTrans" cxnId="{A507DB41-A87A-412E-8F27-ACF7E9268980}">
      <dgm:prSet/>
      <dgm:spPr/>
      <dgm:t>
        <a:bodyPr/>
        <a:lstStyle/>
        <a:p>
          <a:endParaRPr lang="zh-CN" altLang="en-US"/>
        </a:p>
      </dgm:t>
    </dgm:pt>
    <dgm:pt modelId="{82F94BDD-E140-4577-9E9F-940C1A21EDE2}">
      <dgm:prSet phldrT="[文本]"/>
      <dgm:spPr/>
      <dgm:t>
        <a:bodyPr/>
        <a:lstStyle/>
        <a:p>
          <a:r>
            <a:rPr lang="zh-CN" altLang="en-US" dirty="0"/>
            <a:t>接纳</a:t>
          </a:r>
          <a:endParaRPr lang="en-US" altLang="zh-CN" dirty="0"/>
        </a:p>
        <a:p>
          <a:r>
            <a:rPr lang="zh-CN" altLang="en-US" dirty="0"/>
            <a:t>（</a:t>
          </a:r>
          <a:r>
            <a:rPr lang="en-US" altLang="zh-CN" dirty="0"/>
            <a:t>be open</a:t>
          </a:r>
          <a:r>
            <a:rPr lang="zh-CN" altLang="en-US" dirty="0"/>
            <a:t>）</a:t>
          </a:r>
        </a:p>
      </dgm:t>
    </dgm:pt>
    <dgm:pt modelId="{4E4309E9-6592-4970-B4A2-D0F39ADCD72A}" type="parTrans" cxnId="{8C846604-B0A8-402C-8802-49E32AF6B939}">
      <dgm:prSet/>
      <dgm:spPr/>
      <dgm:t>
        <a:bodyPr/>
        <a:lstStyle/>
        <a:p>
          <a:endParaRPr lang="zh-CN" altLang="en-US"/>
        </a:p>
      </dgm:t>
    </dgm:pt>
    <dgm:pt modelId="{A237F06C-50DF-4F8E-9336-BC983FA52622}" type="sibTrans" cxnId="{8C846604-B0A8-402C-8802-49E32AF6B939}">
      <dgm:prSet/>
      <dgm:spPr/>
      <dgm:t>
        <a:bodyPr/>
        <a:lstStyle/>
        <a:p>
          <a:endParaRPr lang="zh-CN" altLang="en-US"/>
        </a:p>
      </dgm:t>
    </dgm:pt>
    <dgm:pt modelId="{8A2D24F7-2FDE-4E86-9908-174D38314A8E}" type="pres">
      <dgm:prSet presAssocID="{46D923AE-7F3B-4303-B20D-D86BE589CA2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F8C61D-3BEF-42F2-BE47-5D7BA5EBA5DB}" type="pres">
      <dgm:prSet presAssocID="{638D1F4E-AAA0-4846-8061-B35FE9715557}" presName="root" presStyleCnt="0"/>
      <dgm:spPr/>
    </dgm:pt>
    <dgm:pt modelId="{1B109861-A6BA-4ECA-B903-1EC2B2A3ADA4}" type="pres">
      <dgm:prSet presAssocID="{638D1F4E-AAA0-4846-8061-B35FE9715557}" presName="rootComposite" presStyleCnt="0"/>
      <dgm:spPr/>
    </dgm:pt>
    <dgm:pt modelId="{D9C35FD9-9095-4958-AB22-16A5901B75CE}" type="pres">
      <dgm:prSet presAssocID="{638D1F4E-AAA0-4846-8061-B35FE9715557}" presName="rootText" presStyleLbl="node1" presStyleIdx="0" presStyleCnt="2"/>
      <dgm:spPr/>
    </dgm:pt>
    <dgm:pt modelId="{4EC78ADF-E033-4BAE-BC9E-7869DC13CD3F}" type="pres">
      <dgm:prSet presAssocID="{638D1F4E-AAA0-4846-8061-B35FE9715557}" presName="rootConnector" presStyleLbl="node1" presStyleIdx="0" presStyleCnt="2"/>
      <dgm:spPr/>
    </dgm:pt>
    <dgm:pt modelId="{936879F3-171A-4115-B597-2CF2BEFD8DE8}" type="pres">
      <dgm:prSet presAssocID="{638D1F4E-AAA0-4846-8061-B35FE9715557}" presName="childShape" presStyleCnt="0"/>
      <dgm:spPr/>
    </dgm:pt>
    <dgm:pt modelId="{969ACB6C-DF65-4429-BB20-8ABB906109EB}" type="pres">
      <dgm:prSet presAssocID="{82F94BDD-E140-4577-9E9F-940C1A21EDE2}" presName="root" presStyleCnt="0"/>
      <dgm:spPr/>
    </dgm:pt>
    <dgm:pt modelId="{91A162C0-FC05-49E2-844A-5F7B66776A0D}" type="pres">
      <dgm:prSet presAssocID="{82F94BDD-E140-4577-9E9F-940C1A21EDE2}" presName="rootComposite" presStyleCnt="0"/>
      <dgm:spPr/>
    </dgm:pt>
    <dgm:pt modelId="{5A005147-1616-4C68-BBC2-B298A775F714}" type="pres">
      <dgm:prSet presAssocID="{82F94BDD-E140-4577-9E9F-940C1A21EDE2}" presName="rootText" presStyleLbl="node1" presStyleIdx="1" presStyleCnt="2"/>
      <dgm:spPr/>
    </dgm:pt>
    <dgm:pt modelId="{C92DD7A3-B194-46FE-A79C-8C0F5A80967F}" type="pres">
      <dgm:prSet presAssocID="{82F94BDD-E140-4577-9E9F-940C1A21EDE2}" presName="rootConnector" presStyleLbl="node1" presStyleIdx="1" presStyleCnt="2"/>
      <dgm:spPr/>
    </dgm:pt>
    <dgm:pt modelId="{30E07965-CEF8-432B-A9A2-877C6EFFF267}" type="pres">
      <dgm:prSet presAssocID="{82F94BDD-E140-4577-9E9F-940C1A21EDE2}" presName="childShape" presStyleCnt="0"/>
      <dgm:spPr/>
    </dgm:pt>
  </dgm:ptLst>
  <dgm:cxnLst>
    <dgm:cxn modelId="{8C846604-B0A8-402C-8802-49E32AF6B939}" srcId="{46D923AE-7F3B-4303-B20D-D86BE589CA2F}" destId="{82F94BDD-E140-4577-9E9F-940C1A21EDE2}" srcOrd="1" destOrd="0" parTransId="{4E4309E9-6592-4970-B4A2-D0F39ADCD72A}" sibTransId="{A237F06C-50DF-4F8E-9336-BC983FA52622}"/>
    <dgm:cxn modelId="{22F64408-2B4B-4811-B8E8-B3E1A35EA4A0}" type="presOf" srcId="{46D923AE-7F3B-4303-B20D-D86BE589CA2F}" destId="{8A2D24F7-2FDE-4E86-9908-174D38314A8E}" srcOrd="0" destOrd="0" presId="urn:microsoft.com/office/officeart/2005/8/layout/hierarchy3"/>
    <dgm:cxn modelId="{8BC1A30D-F37B-49EC-918D-C6CA75C3D228}" type="presOf" srcId="{82F94BDD-E140-4577-9E9F-940C1A21EDE2}" destId="{5A005147-1616-4C68-BBC2-B298A775F714}" srcOrd="0" destOrd="0" presId="urn:microsoft.com/office/officeart/2005/8/layout/hierarchy3"/>
    <dgm:cxn modelId="{A507DB41-A87A-412E-8F27-ACF7E9268980}" srcId="{46D923AE-7F3B-4303-B20D-D86BE589CA2F}" destId="{638D1F4E-AAA0-4846-8061-B35FE9715557}" srcOrd="0" destOrd="0" parTransId="{6619C893-09B4-4A93-85B4-30158D2DBA40}" sibTransId="{38CBFAA6-93D6-4DF5-AC27-9C09C22411B0}"/>
    <dgm:cxn modelId="{EA224945-E9F4-400D-A7E8-95D5F0420089}" type="presOf" srcId="{82F94BDD-E140-4577-9E9F-940C1A21EDE2}" destId="{C92DD7A3-B194-46FE-A79C-8C0F5A80967F}" srcOrd="1" destOrd="0" presId="urn:microsoft.com/office/officeart/2005/8/layout/hierarchy3"/>
    <dgm:cxn modelId="{5B636F6B-26E4-4B30-8DA9-77E145058498}" type="presOf" srcId="{638D1F4E-AAA0-4846-8061-B35FE9715557}" destId="{D9C35FD9-9095-4958-AB22-16A5901B75CE}" srcOrd="0" destOrd="0" presId="urn:microsoft.com/office/officeart/2005/8/layout/hierarchy3"/>
    <dgm:cxn modelId="{85441357-6396-40B8-8743-9C28BE2B6E2B}" type="presOf" srcId="{638D1F4E-AAA0-4846-8061-B35FE9715557}" destId="{4EC78ADF-E033-4BAE-BC9E-7869DC13CD3F}" srcOrd="1" destOrd="0" presId="urn:microsoft.com/office/officeart/2005/8/layout/hierarchy3"/>
    <dgm:cxn modelId="{4891AD6F-F1A8-437F-B7F2-A0CB55989CF0}" type="presParOf" srcId="{8A2D24F7-2FDE-4E86-9908-174D38314A8E}" destId="{E4F8C61D-3BEF-42F2-BE47-5D7BA5EBA5DB}" srcOrd="0" destOrd="0" presId="urn:microsoft.com/office/officeart/2005/8/layout/hierarchy3"/>
    <dgm:cxn modelId="{C866FB83-396C-47AE-B615-631164E2E4C2}" type="presParOf" srcId="{E4F8C61D-3BEF-42F2-BE47-5D7BA5EBA5DB}" destId="{1B109861-A6BA-4ECA-B903-1EC2B2A3ADA4}" srcOrd="0" destOrd="0" presId="urn:microsoft.com/office/officeart/2005/8/layout/hierarchy3"/>
    <dgm:cxn modelId="{B1234066-3116-48F7-BCC0-E250A688759F}" type="presParOf" srcId="{1B109861-A6BA-4ECA-B903-1EC2B2A3ADA4}" destId="{D9C35FD9-9095-4958-AB22-16A5901B75CE}" srcOrd="0" destOrd="0" presId="urn:microsoft.com/office/officeart/2005/8/layout/hierarchy3"/>
    <dgm:cxn modelId="{FEA86CDD-0556-4CFD-B611-D08B3EF88DC8}" type="presParOf" srcId="{1B109861-A6BA-4ECA-B903-1EC2B2A3ADA4}" destId="{4EC78ADF-E033-4BAE-BC9E-7869DC13CD3F}" srcOrd="1" destOrd="0" presId="urn:microsoft.com/office/officeart/2005/8/layout/hierarchy3"/>
    <dgm:cxn modelId="{3AF6407F-9798-4A54-A6B5-53219E0EDB88}" type="presParOf" srcId="{E4F8C61D-3BEF-42F2-BE47-5D7BA5EBA5DB}" destId="{936879F3-171A-4115-B597-2CF2BEFD8DE8}" srcOrd="1" destOrd="0" presId="urn:microsoft.com/office/officeart/2005/8/layout/hierarchy3"/>
    <dgm:cxn modelId="{2C6FFC45-EE58-41EF-9181-831BEFD70A53}" type="presParOf" srcId="{8A2D24F7-2FDE-4E86-9908-174D38314A8E}" destId="{969ACB6C-DF65-4429-BB20-8ABB906109EB}" srcOrd="1" destOrd="0" presId="urn:microsoft.com/office/officeart/2005/8/layout/hierarchy3"/>
    <dgm:cxn modelId="{993A7E4A-B665-4CCF-9D87-83D68BF09560}" type="presParOf" srcId="{969ACB6C-DF65-4429-BB20-8ABB906109EB}" destId="{91A162C0-FC05-49E2-844A-5F7B66776A0D}" srcOrd="0" destOrd="0" presId="urn:microsoft.com/office/officeart/2005/8/layout/hierarchy3"/>
    <dgm:cxn modelId="{2A3C3B76-45EE-4CE7-8486-CD36076D9BD0}" type="presParOf" srcId="{91A162C0-FC05-49E2-844A-5F7B66776A0D}" destId="{5A005147-1616-4C68-BBC2-B298A775F714}" srcOrd="0" destOrd="0" presId="urn:microsoft.com/office/officeart/2005/8/layout/hierarchy3"/>
    <dgm:cxn modelId="{EB43762A-5594-464A-9A50-B2E9D9F013B0}" type="presParOf" srcId="{91A162C0-FC05-49E2-844A-5F7B66776A0D}" destId="{C92DD7A3-B194-46FE-A79C-8C0F5A80967F}" srcOrd="1" destOrd="0" presId="urn:microsoft.com/office/officeart/2005/8/layout/hierarchy3"/>
    <dgm:cxn modelId="{531C8449-3386-4505-B900-F3D2C4BD9266}" type="presParOf" srcId="{969ACB6C-DF65-4429-BB20-8ABB906109EB}" destId="{30E07965-CEF8-432B-A9A2-877C6EFFF26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C3602C-D52C-413C-B190-F9CF6C10BD0A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878191-95E2-416E-BE02-C81C2748E502}">
      <dgm:prSet/>
      <dgm:spPr/>
      <dgm:t>
        <a:bodyPr/>
        <a:lstStyle/>
        <a:p>
          <a:r>
            <a:rPr lang="zh-CN" dirty="0"/>
            <a:t>现象学与存在主义</a:t>
          </a:r>
          <a:endParaRPr lang="en-US" dirty="0"/>
        </a:p>
      </dgm:t>
    </dgm:pt>
    <dgm:pt modelId="{C46EE80E-5A18-40E6-8676-F3D086912A18}" type="parTrans" cxnId="{5CFE8F9A-C817-43A9-8820-47B505DCD733}">
      <dgm:prSet/>
      <dgm:spPr/>
      <dgm:t>
        <a:bodyPr/>
        <a:lstStyle/>
        <a:p>
          <a:endParaRPr lang="en-US"/>
        </a:p>
      </dgm:t>
    </dgm:pt>
    <dgm:pt modelId="{CB94F9E4-0788-4849-9534-E4C45112C5FA}" type="sibTrans" cxnId="{5CFE8F9A-C817-43A9-8820-47B505DCD733}">
      <dgm:prSet/>
      <dgm:spPr/>
      <dgm:t>
        <a:bodyPr/>
        <a:lstStyle/>
        <a:p>
          <a:endParaRPr lang="en-US"/>
        </a:p>
      </dgm:t>
    </dgm:pt>
    <dgm:pt modelId="{EE73A4F5-F6C6-4D1D-917A-6F3F4992FF31}">
      <dgm:prSet/>
      <dgm:spPr/>
      <dgm:t>
        <a:bodyPr/>
        <a:lstStyle/>
        <a:p>
          <a:r>
            <a:rPr lang="zh-CN"/>
            <a:t>人本主义：罗杰斯、马斯洛</a:t>
          </a:r>
          <a:endParaRPr lang="en-US"/>
        </a:p>
      </dgm:t>
    </dgm:pt>
    <dgm:pt modelId="{7F5E3ED9-0069-4E05-A319-735714C7B941}" type="parTrans" cxnId="{D693C4A3-BA54-41E3-AF36-B0779AA83EBD}">
      <dgm:prSet/>
      <dgm:spPr/>
      <dgm:t>
        <a:bodyPr/>
        <a:lstStyle/>
        <a:p>
          <a:endParaRPr lang="en-US"/>
        </a:p>
      </dgm:t>
    </dgm:pt>
    <dgm:pt modelId="{FC699B34-32B0-4018-932E-CD1BDE0AA49B}" type="sibTrans" cxnId="{D693C4A3-BA54-41E3-AF36-B0779AA83EBD}">
      <dgm:prSet/>
      <dgm:spPr/>
      <dgm:t>
        <a:bodyPr/>
        <a:lstStyle/>
        <a:p>
          <a:endParaRPr lang="en-US"/>
        </a:p>
      </dgm:t>
    </dgm:pt>
    <dgm:pt modelId="{FB27BDD1-531F-44AD-BA25-F35ECAF04E4C}">
      <dgm:prSet/>
      <dgm:spPr/>
      <dgm:t>
        <a:bodyPr/>
        <a:lstStyle/>
        <a:p>
          <a:r>
            <a:rPr lang="zh-CN" dirty="0"/>
            <a:t>积极心理学</a:t>
          </a:r>
          <a:endParaRPr lang="en-US" dirty="0"/>
        </a:p>
      </dgm:t>
    </dgm:pt>
    <dgm:pt modelId="{7FC674CE-F0D2-45A1-A699-C491BD3A4613}" type="parTrans" cxnId="{6354898A-9F5E-486F-8E01-1DFA7EE59AA1}">
      <dgm:prSet/>
      <dgm:spPr/>
      <dgm:t>
        <a:bodyPr/>
        <a:lstStyle/>
        <a:p>
          <a:endParaRPr lang="en-US"/>
        </a:p>
      </dgm:t>
    </dgm:pt>
    <dgm:pt modelId="{1005BB2A-697B-4D86-8266-206E70CE331E}" type="sibTrans" cxnId="{6354898A-9F5E-486F-8E01-1DFA7EE59AA1}">
      <dgm:prSet/>
      <dgm:spPr/>
      <dgm:t>
        <a:bodyPr/>
        <a:lstStyle/>
        <a:p>
          <a:endParaRPr lang="en-US"/>
        </a:p>
      </dgm:t>
    </dgm:pt>
    <dgm:pt modelId="{B0D6D19A-F7D8-4E50-B151-158EED3AD99D}">
      <dgm:prSet/>
      <dgm:spPr/>
      <dgm:t>
        <a:bodyPr/>
        <a:lstStyle/>
        <a:p>
          <a:r>
            <a:rPr lang="zh-CN" altLang="en-US" dirty="0"/>
            <a:t>各个流派的对比</a:t>
          </a:r>
          <a:endParaRPr lang="en-US" dirty="0"/>
        </a:p>
      </dgm:t>
    </dgm:pt>
    <dgm:pt modelId="{C9091B43-5FB4-4B51-BC01-4E883A73C9A1}" type="parTrans" cxnId="{BBD36D91-2F91-4A6C-9E0A-093062EC0288}">
      <dgm:prSet/>
      <dgm:spPr/>
      <dgm:t>
        <a:bodyPr/>
        <a:lstStyle/>
        <a:p>
          <a:endParaRPr lang="zh-CN" altLang="en-US"/>
        </a:p>
      </dgm:t>
    </dgm:pt>
    <dgm:pt modelId="{92C60927-6EF4-49A5-B7E6-E7600324919E}" type="sibTrans" cxnId="{BBD36D91-2F91-4A6C-9E0A-093062EC0288}">
      <dgm:prSet/>
      <dgm:spPr/>
      <dgm:t>
        <a:bodyPr/>
        <a:lstStyle/>
        <a:p>
          <a:endParaRPr lang="zh-CN" altLang="en-US"/>
        </a:p>
      </dgm:t>
    </dgm:pt>
    <dgm:pt modelId="{6D9BDC39-7E66-455D-95CD-B9007A08BA47}" type="pres">
      <dgm:prSet presAssocID="{8EC3602C-D52C-413C-B190-F9CF6C10BD0A}" presName="vert0" presStyleCnt="0">
        <dgm:presLayoutVars>
          <dgm:dir/>
          <dgm:animOne val="branch"/>
          <dgm:animLvl val="lvl"/>
        </dgm:presLayoutVars>
      </dgm:prSet>
      <dgm:spPr/>
    </dgm:pt>
    <dgm:pt modelId="{060BC057-DF5F-4727-A322-3FCC99D7AD5F}" type="pres">
      <dgm:prSet presAssocID="{12878191-95E2-416E-BE02-C81C2748E502}" presName="thickLine" presStyleLbl="alignNode1" presStyleIdx="0" presStyleCnt="4"/>
      <dgm:spPr/>
    </dgm:pt>
    <dgm:pt modelId="{DA565944-9A6F-4FA0-A78C-4226C4731A3F}" type="pres">
      <dgm:prSet presAssocID="{12878191-95E2-416E-BE02-C81C2748E502}" presName="horz1" presStyleCnt="0"/>
      <dgm:spPr/>
    </dgm:pt>
    <dgm:pt modelId="{6D8384E4-AC10-4800-B563-62A3B9F459AD}" type="pres">
      <dgm:prSet presAssocID="{12878191-95E2-416E-BE02-C81C2748E502}" presName="tx1" presStyleLbl="revTx" presStyleIdx="0" presStyleCnt="4"/>
      <dgm:spPr/>
    </dgm:pt>
    <dgm:pt modelId="{A17A9230-BDD6-41EF-989F-C98300B8864C}" type="pres">
      <dgm:prSet presAssocID="{12878191-95E2-416E-BE02-C81C2748E502}" presName="vert1" presStyleCnt="0"/>
      <dgm:spPr/>
    </dgm:pt>
    <dgm:pt modelId="{AEBE2594-1B0E-4481-8039-F2242563F2B2}" type="pres">
      <dgm:prSet presAssocID="{EE73A4F5-F6C6-4D1D-917A-6F3F4992FF31}" presName="thickLine" presStyleLbl="alignNode1" presStyleIdx="1" presStyleCnt="4"/>
      <dgm:spPr/>
    </dgm:pt>
    <dgm:pt modelId="{FDBB6178-DDDC-4D1B-A257-9A5053A15458}" type="pres">
      <dgm:prSet presAssocID="{EE73A4F5-F6C6-4D1D-917A-6F3F4992FF31}" presName="horz1" presStyleCnt="0"/>
      <dgm:spPr/>
    </dgm:pt>
    <dgm:pt modelId="{82A17B57-0AAD-4987-8F4C-73F051CDF4C2}" type="pres">
      <dgm:prSet presAssocID="{EE73A4F5-F6C6-4D1D-917A-6F3F4992FF31}" presName="tx1" presStyleLbl="revTx" presStyleIdx="1" presStyleCnt="4"/>
      <dgm:spPr/>
    </dgm:pt>
    <dgm:pt modelId="{8A26E0FC-19E8-4862-9878-D076AEFD4319}" type="pres">
      <dgm:prSet presAssocID="{EE73A4F5-F6C6-4D1D-917A-6F3F4992FF31}" presName="vert1" presStyleCnt="0"/>
      <dgm:spPr/>
    </dgm:pt>
    <dgm:pt modelId="{8C7609F0-9AA9-4C22-A8BC-2D1E14F05480}" type="pres">
      <dgm:prSet presAssocID="{FB27BDD1-531F-44AD-BA25-F35ECAF04E4C}" presName="thickLine" presStyleLbl="alignNode1" presStyleIdx="2" presStyleCnt="4"/>
      <dgm:spPr/>
    </dgm:pt>
    <dgm:pt modelId="{54B24865-3A7D-4967-8993-AD5870F916CA}" type="pres">
      <dgm:prSet presAssocID="{FB27BDD1-531F-44AD-BA25-F35ECAF04E4C}" presName="horz1" presStyleCnt="0"/>
      <dgm:spPr/>
    </dgm:pt>
    <dgm:pt modelId="{D614B998-A6CE-4DC6-AE72-EEE9970381B6}" type="pres">
      <dgm:prSet presAssocID="{FB27BDD1-531F-44AD-BA25-F35ECAF04E4C}" presName="tx1" presStyleLbl="revTx" presStyleIdx="2" presStyleCnt="4"/>
      <dgm:spPr/>
    </dgm:pt>
    <dgm:pt modelId="{D8C74E6C-D8E5-4430-BB26-2468CC279923}" type="pres">
      <dgm:prSet presAssocID="{FB27BDD1-531F-44AD-BA25-F35ECAF04E4C}" presName="vert1" presStyleCnt="0"/>
      <dgm:spPr/>
    </dgm:pt>
    <dgm:pt modelId="{0254E5A8-00EB-4F30-AF23-A4B260BDA4C7}" type="pres">
      <dgm:prSet presAssocID="{B0D6D19A-F7D8-4E50-B151-158EED3AD99D}" presName="thickLine" presStyleLbl="alignNode1" presStyleIdx="3" presStyleCnt="4"/>
      <dgm:spPr/>
    </dgm:pt>
    <dgm:pt modelId="{4F39668E-6523-42DE-BACB-3ADF7A32A010}" type="pres">
      <dgm:prSet presAssocID="{B0D6D19A-F7D8-4E50-B151-158EED3AD99D}" presName="horz1" presStyleCnt="0"/>
      <dgm:spPr/>
    </dgm:pt>
    <dgm:pt modelId="{1C2A6409-BC07-479E-8280-8A5869E765F8}" type="pres">
      <dgm:prSet presAssocID="{B0D6D19A-F7D8-4E50-B151-158EED3AD99D}" presName="tx1" presStyleLbl="revTx" presStyleIdx="3" presStyleCnt="4"/>
      <dgm:spPr/>
    </dgm:pt>
    <dgm:pt modelId="{52474074-C87A-41D0-B571-4F5070F0D034}" type="pres">
      <dgm:prSet presAssocID="{B0D6D19A-F7D8-4E50-B151-158EED3AD99D}" presName="vert1" presStyleCnt="0"/>
      <dgm:spPr/>
    </dgm:pt>
  </dgm:ptLst>
  <dgm:cxnLst>
    <dgm:cxn modelId="{53F02080-7265-40C6-856B-BD9A182DC01F}" type="presOf" srcId="{12878191-95E2-416E-BE02-C81C2748E502}" destId="{6D8384E4-AC10-4800-B563-62A3B9F459AD}" srcOrd="0" destOrd="0" presId="urn:microsoft.com/office/officeart/2008/layout/LinedList"/>
    <dgm:cxn modelId="{6354898A-9F5E-486F-8E01-1DFA7EE59AA1}" srcId="{8EC3602C-D52C-413C-B190-F9CF6C10BD0A}" destId="{FB27BDD1-531F-44AD-BA25-F35ECAF04E4C}" srcOrd="2" destOrd="0" parTransId="{7FC674CE-F0D2-45A1-A699-C491BD3A4613}" sibTransId="{1005BB2A-697B-4D86-8266-206E70CE331E}"/>
    <dgm:cxn modelId="{BBD36D91-2F91-4A6C-9E0A-093062EC0288}" srcId="{8EC3602C-D52C-413C-B190-F9CF6C10BD0A}" destId="{B0D6D19A-F7D8-4E50-B151-158EED3AD99D}" srcOrd="3" destOrd="0" parTransId="{C9091B43-5FB4-4B51-BC01-4E883A73C9A1}" sibTransId="{92C60927-6EF4-49A5-B7E6-E7600324919E}"/>
    <dgm:cxn modelId="{5CFE8F9A-C817-43A9-8820-47B505DCD733}" srcId="{8EC3602C-D52C-413C-B190-F9CF6C10BD0A}" destId="{12878191-95E2-416E-BE02-C81C2748E502}" srcOrd="0" destOrd="0" parTransId="{C46EE80E-5A18-40E6-8676-F3D086912A18}" sibTransId="{CB94F9E4-0788-4849-9534-E4C45112C5FA}"/>
    <dgm:cxn modelId="{D693C4A3-BA54-41E3-AF36-B0779AA83EBD}" srcId="{8EC3602C-D52C-413C-B190-F9CF6C10BD0A}" destId="{EE73A4F5-F6C6-4D1D-917A-6F3F4992FF31}" srcOrd="1" destOrd="0" parTransId="{7F5E3ED9-0069-4E05-A319-735714C7B941}" sibTransId="{FC699B34-32B0-4018-932E-CD1BDE0AA49B}"/>
    <dgm:cxn modelId="{A6119BAD-F30A-43A8-8084-2811F5A7219E}" type="presOf" srcId="{EE73A4F5-F6C6-4D1D-917A-6F3F4992FF31}" destId="{82A17B57-0AAD-4987-8F4C-73F051CDF4C2}" srcOrd="0" destOrd="0" presId="urn:microsoft.com/office/officeart/2008/layout/LinedList"/>
    <dgm:cxn modelId="{67ECB7B1-98E1-40DB-A62D-792B922011BE}" type="presOf" srcId="{FB27BDD1-531F-44AD-BA25-F35ECAF04E4C}" destId="{D614B998-A6CE-4DC6-AE72-EEE9970381B6}" srcOrd="0" destOrd="0" presId="urn:microsoft.com/office/officeart/2008/layout/LinedList"/>
    <dgm:cxn modelId="{874DEAC5-264C-46D8-AAF2-52CBA642C8A6}" type="presOf" srcId="{8EC3602C-D52C-413C-B190-F9CF6C10BD0A}" destId="{6D9BDC39-7E66-455D-95CD-B9007A08BA47}" srcOrd="0" destOrd="0" presId="urn:microsoft.com/office/officeart/2008/layout/LinedList"/>
    <dgm:cxn modelId="{41D4FED8-1989-4DA6-93FA-F076DCC10E5E}" type="presOf" srcId="{B0D6D19A-F7D8-4E50-B151-158EED3AD99D}" destId="{1C2A6409-BC07-479E-8280-8A5869E765F8}" srcOrd="0" destOrd="0" presId="urn:microsoft.com/office/officeart/2008/layout/LinedList"/>
    <dgm:cxn modelId="{8030703C-80B2-41C1-8E1B-CDA8E68A8303}" type="presParOf" srcId="{6D9BDC39-7E66-455D-95CD-B9007A08BA47}" destId="{060BC057-DF5F-4727-A322-3FCC99D7AD5F}" srcOrd="0" destOrd="0" presId="urn:microsoft.com/office/officeart/2008/layout/LinedList"/>
    <dgm:cxn modelId="{EED8D40F-237F-4346-80E1-FDA44DDBCAC2}" type="presParOf" srcId="{6D9BDC39-7E66-455D-95CD-B9007A08BA47}" destId="{DA565944-9A6F-4FA0-A78C-4226C4731A3F}" srcOrd="1" destOrd="0" presId="urn:microsoft.com/office/officeart/2008/layout/LinedList"/>
    <dgm:cxn modelId="{5A09FFC0-057B-4C70-A810-2425DB6617F7}" type="presParOf" srcId="{DA565944-9A6F-4FA0-A78C-4226C4731A3F}" destId="{6D8384E4-AC10-4800-B563-62A3B9F459AD}" srcOrd="0" destOrd="0" presId="urn:microsoft.com/office/officeart/2008/layout/LinedList"/>
    <dgm:cxn modelId="{F37D0B2A-255D-4F62-B9E2-5C1C0ECB673C}" type="presParOf" srcId="{DA565944-9A6F-4FA0-A78C-4226C4731A3F}" destId="{A17A9230-BDD6-41EF-989F-C98300B8864C}" srcOrd="1" destOrd="0" presId="urn:microsoft.com/office/officeart/2008/layout/LinedList"/>
    <dgm:cxn modelId="{7BC9D283-A391-4518-9A8C-59147BC91708}" type="presParOf" srcId="{6D9BDC39-7E66-455D-95CD-B9007A08BA47}" destId="{AEBE2594-1B0E-4481-8039-F2242563F2B2}" srcOrd="2" destOrd="0" presId="urn:microsoft.com/office/officeart/2008/layout/LinedList"/>
    <dgm:cxn modelId="{579B25EC-C6BA-448E-B536-A6E346966843}" type="presParOf" srcId="{6D9BDC39-7E66-455D-95CD-B9007A08BA47}" destId="{FDBB6178-DDDC-4D1B-A257-9A5053A15458}" srcOrd="3" destOrd="0" presId="urn:microsoft.com/office/officeart/2008/layout/LinedList"/>
    <dgm:cxn modelId="{6AA30BDA-912C-4C95-9921-0345A3B1EFF9}" type="presParOf" srcId="{FDBB6178-DDDC-4D1B-A257-9A5053A15458}" destId="{82A17B57-0AAD-4987-8F4C-73F051CDF4C2}" srcOrd="0" destOrd="0" presId="urn:microsoft.com/office/officeart/2008/layout/LinedList"/>
    <dgm:cxn modelId="{40A617FC-0EDD-45A3-A9D6-A6DCF10F00A6}" type="presParOf" srcId="{FDBB6178-DDDC-4D1B-A257-9A5053A15458}" destId="{8A26E0FC-19E8-4862-9878-D076AEFD4319}" srcOrd="1" destOrd="0" presId="urn:microsoft.com/office/officeart/2008/layout/LinedList"/>
    <dgm:cxn modelId="{5221A4FA-6426-42FC-8E7F-B6702B6EEAE6}" type="presParOf" srcId="{6D9BDC39-7E66-455D-95CD-B9007A08BA47}" destId="{8C7609F0-9AA9-4C22-A8BC-2D1E14F05480}" srcOrd="4" destOrd="0" presId="urn:microsoft.com/office/officeart/2008/layout/LinedList"/>
    <dgm:cxn modelId="{AC80BEF3-3F00-41E6-A234-68CBD77EDF1D}" type="presParOf" srcId="{6D9BDC39-7E66-455D-95CD-B9007A08BA47}" destId="{54B24865-3A7D-4967-8993-AD5870F916CA}" srcOrd="5" destOrd="0" presId="urn:microsoft.com/office/officeart/2008/layout/LinedList"/>
    <dgm:cxn modelId="{B1939858-B33D-4B4D-BC9A-D1A22B6907C3}" type="presParOf" srcId="{54B24865-3A7D-4967-8993-AD5870F916CA}" destId="{D614B998-A6CE-4DC6-AE72-EEE9970381B6}" srcOrd="0" destOrd="0" presId="urn:microsoft.com/office/officeart/2008/layout/LinedList"/>
    <dgm:cxn modelId="{76B670CA-96F6-4265-A8DC-7244117BD533}" type="presParOf" srcId="{54B24865-3A7D-4967-8993-AD5870F916CA}" destId="{D8C74E6C-D8E5-4430-BB26-2468CC279923}" srcOrd="1" destOrd="0" presId="urn:microsoft.com/office/officeart/2008/layout/LinedList"/>
    <dgm:cxn modelId="{18802259-159F-4B29-B457-C09E49A00E4A}" type="presParOf" srcId="{6D9BDC39-7E66-455D-95CD-B9007A08BA47}" destId="{0254E5A8-00EB-4F30-AF23-A4B260BDA4C7}" srcOrd="6" destOrd="0" presId="urn:microsoft.com/office/officeart/2008/layout/LinedList"/>
    <dgm:cxn modelId="{46DA22EB-0E1E-4455-89A9-6CAD2EE0787C}" type="presParOf" srcId="{6D9BDC39-7E66-455D-95CD-B9007A08BA47}" destId="{4F39668E-6523-42DE-BACB-3ADF7A32A010}" srcOrd="7" destOrd="0" presId="urn:microsoft.com/office/officeart/2008/layout/LinedList"/>
    <dgm:cxn modelId="{0F72BB96-1D7E-4C22-9EE7-CBBD218EC91D}" type="presParOf" srcId="{4F39668E-6523-42DE-BACB-3ADF7A32A010}" destId="{1C2A6409-BC07-479E-8280-8A5869E765F8}" srcOrd="0" destOrd="0" presId="urn:microsoft.com/office/officeart/2008/layout/LinedList"/>
    <dgm:cxn modelId="{73CFCAEC-95A8-40D5-83F1-503488EB6BF0}" type="presParOf" srcId="{4F39668E-6523-42DE-BACB-3ADF7A32A010}" destId="{52474074-C87A-41D0-B571-4F5070F0D0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274F8-CE22-4893-A6E0-D41BE96E1EEB}" type="doc">
      <dgm:prSet loTypeId="urn:microsoft.com/office/officeart/2005/8/layout/default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F11E9B-4972-456D-B493-00B9A1F283AA}">
      <dgm:prSet/>
      <dgm:spPr/>
      <dgm:t>
        <a:bodyPr/>
        <a:lstStyle/>
        <a:p>
          <a:r>
            <a:rPr lang="zh-CN" dirty="0"/>
            <a:t>现象学（</a:t>
          </a:r>
          <a:r>
            <a:rPr lang="en-US" dirty="0"/>
            <a:t>phenomenology</a:t>
          </a:r>
          <a:r>
            <a:rPr lang="zh-CN" dirty="0"/>
            <a:t>）</a:t>
          </a:r>
          <a:endParaRPr lang="en-US" dirty="0"/>
        </a:p>
      </dgm:t>
    </dgm:pt>
    <dgm:pt modelId="{DAA0C5C9-0378-4D31-A28A-4190F3A0D6CD}" type="parTrans" cxnId="{CD08B55F-329E-4D86-93DB-E98919B2E85B}">
      <dgm:prSet/>
      <dgm:spPr/>
      <dgm:t>
        <a:bodyPr/>
        <a:lstStyle/>
        <a:p>
          <a:endParaRPr lang="en-US"/>
        </a:p>
      </dgm:t>
    </dgm:pt>
    <dgm:pt modelId="{FB89B4A6-808D-4618-90F0-2597FD6AE8A7}" type="sibTrans" cxnId="{CD08B55F-329E-4D86-93DB-E98919B2E85B}">
      <dgm:prSet/>
      <dgm:spPr/>
      <dgm:t>
        <a:bodyPr/>
        <a:lstStyle/>
        <a:p>
          <a:endParaRPr lang="en-US"/>
        </a:p>
      </dgm:t>
    </dgm:pt>
    <dgm:pt modelId="{84C91A27-3ECD-456A-A6C0-9DFB3425F52B}">
      <dgm:prSet/>
      <dgm:spPr/>
      <dgm:t>
        <a:bodyPr/>
        <a:lstStyle/>
        <a:p>
          <a:r>
            <a:rPr lang="zh-CN"/>
            <a:t>存在主义（</a:t>
          </a:r>
          <a:r>
            <a:rPr lang="en-US"/>
            <a:t>existentialism</a:t>
          </a:r>
          <a:r>
            <a:rPr lang="zh-CN"/>
            <a:t>）</a:t>
          </a:r>
          <a:endParaRPr lang="en-US"/>
        </a:p>
      </dgm:t>
    </dgm:pt>
    <dgm:pt modelId="{4B501E90-F86D-4383-AF9A-76C7104A4A4A}" type="parTrans" cxnId="{AEC0EDCB-DD09-450C-BC98-29784B935EB4}">
      <dgm:prSet/>
      <dgm:spPr/>
      <dgm:t>
        <a:bodyPr/>
        <a:lstStyle/>
        <a:p>
          <a:endParaRPr lang="en-US"/>
        </a:p>
      </dgm:t>
    </dgm:pt>
    <dgm:pt modelId="{650A6CEC-C28C-4072-A1DA-F88D16F0094B}" type="sibTrans" cxnId="{AEC0EDCB-DD09-450C-BC98-29784B935EB4}">
      <dgm:prSet/>
      <dgm:spPr/>
      <dgm:t>
        <a:bodyPr/>
        <a:lstStyle/>
        <a:p>
          <a:endParaRPr lang="en-US"/>
        </a:p>
      </dgm:t>
    </dgm:pt>
    <dgm:pt modelId="{5F1A5777-9C27-4299-91F6-14C339924B83}" type="pres">
      <dgm:prSet presAssocID="{E16274F8-CE22-4893-A6E0-D41BE96E1EEB}" presName="diagram" presStyleCnt="0">
        <dgm:presLayoutVars>
          <dgm:dir/>
          <dgm:resizeHandles val="exact"/>
        </dgm:presLayoutVars>
      </dgm:prSet>
      <dgm:spPr/>
    </dgm:pt>
    <dgm:pt modelId="{063DF812-73B2-417E-AC0A-2D54F1C1FE77}" type="pres">
      <dgm:prSet presAssocID="{1CF11E9B-4972-456D-B493-00B9A1F283AA}" presName="node" presStyleLbl="node1" presStyleIdx="0" presStyleCnt="2">
        <dgm:presLayoutVars>
          <dgm:bulletEnabled val="1"/>
        </dgm:presLayoutVars>
      </dgm:prSet>
      <dgm:spPr/>
    </dgm:pt>
    <dgm:pt modelId="{F8ABDD44-5D24-484B-BD71-11B4C5E7F150}" type="pres">
      <dgm:prSet presAssocID="{FB89B4A6-808D-4618-90F0-2597FD6AE8A7}" presName="sibTrans" presStyleCnt="0"/>
      <dgm:spPr/>
    </dgm:pt>
    <dgm:pt modelId="{95CDF398-7774-4F82-93E9-6040ED5D7FD4}" type="pres">
      <dgm:prSet presAssocID="{84C91A27-3ECD-456A-A6C0-9DFB3425F52B}" presName="node" presStyleLbl="node1" presStyleIdx="1" presStyleCnt="2">
        <dgm:presLayoutVars>
          <dgm:bulletEnabled val="1"/>
        </dgm:presLayoutVars>
      </dgm:prSet>
      <dgm:spPr/>
    </dgm:pt>
  </dgm:ptLst>
  <dgm:cxnLst>
    <dgm:cxn modelId="{CD08B55F-329E-4D86-93DB-E98919B2E85B}" srcId="{E16274F8-CE22-4893-A6E0-D41BE96E1EEB}" destId="{1CF11E9B-4972-456D-B493-00B9A1F283AA}" srcOrd="0" destOrd="0" parTransId="{DAA0C5C9-0378-4D31-A28A-4190F3A0D6CD}" sibTransId="{FB89B4A6-808D-4618-90F0-2597FD6AE8A7}"/>
    <dgm:cxn modelId="{51FD4E6E-D9A7-46BA-AB43-83583F2B16E8}" type="presOf" srcId="{E16274F8-CE22-4893-A6E0-D41BE96E1EEB}" destId="{5F1A5777-9C27-4299-91F6-14C339924B83}" srcOrd="0" destOrd="0" presId="urn:microsoft.com/office/officeart/2005/8/layout/default"/>
    <dgm:cxn modelId="{65B28876-78DC-4B2D-86C3-348188744F14}" type="presOf" srcId="{1CF11E9B-4972-456D-B493-00B9A1F283AA}" destId="{063DF812-73B2-417E-AC0A-2D54F1C1FE77}" srcOrd="0" destOrd="0" presId="urn:microsoft.com/office/officeart/2005/8/layout/default"/>
    <dgm:cxn modelId="{41A6A258-A1DC-4804-8271-EB9A9BF857D8}" type="presOf" srcId="{84C91A27-3ECD-456A-A6C0-9DFB3425F52B}" destId="{95CDF398-7774-4F82-93E9-6040ED5D7FD4}" srcOrd="0" destOrd="0" presId="urn:microsoft.com/office/officeart/2005/8/layout/default"/>
    <dgm:cxn modelId="{AEC0EDCB-DD09-450C-BC98-29784B935EB4}" srcId="{E16274F8-CE22-4893-A6E0-D41BE96E1EEB}" destId="{84C91A27-3ECD-456A-A6C0-9DFB3425F52B}" srcOrd="1" destOrd="0" parTransId="{4B501E90-F86D-4383-AF9A-76C7104A4A4A}" sibTransId="{650A6CEC-C28C-4072-A1DA-F88D16F0094B}"/>
    <dgm:cxn modelId="{35E4576E-3786-4A46-9888-E7E67B65268D}" type="presParOf" srcId="{5F1A5777-9C27-4299-91F6-14C339924B83}" destId="{063DF812-73B2-417E-AC0A-2D54F1C1FE77}" srcOrd="0" destOrd="0" presId="urn:microsoft.com/office/officeart/2005/8/layout/default"/>
    <dgm:cxn modelId="{5FA84ADC-407A-41BE-A01C-58B45E4851E0}" type="presParOf" srcId="{5F1A5777-9C27-4299-91F6-14C339924B83}" destId="{F8ABDD44-5D24-484B-BD71-11B4C5E7F150}" srcOrd="1" destOrd="0" presId="urn:microsoft.com/office/officeart/2005/8/layout/default"/>
    <dgm:cxn modelId="{46014070-073B-456A-A777-6923AE6B9FA1}" type="presParOf" srcId="{5F1A5777-9C27-4299-91F6-14C339924B83}" destId="{95CDF398-7774-4F82-93E9-6040ED5D7FD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6CE0FF-069F-4916-AB5E-4A8B400CDADE}" type="doc">
      <dgm:prSet loTypeId="urn:microsoft.com/office/officeart/2008/layout/LinedList" loCatId="list" qsTypeId="urn:microsoft.com/office/officeart/2005/8/quickstyle/simple5" qsCatId="simple" csTypeId="urn:microsoft.com/office/officeart/2005/8/colors/accent6_1" csCatId="accent6"/>
      <dgm:spPr/>
      <dgm:t>
        <a:bodyPr/>
        <a:lstStyle/>
        <a:p>
          <a:endParaRPr lang="en-US"/>
        </a:p>
      </dgm:t>
    </dgm:pt>
    <dgm:pt modelId="{50472781-72B8-4819-9D19-B828F3E94DB8}">
      <dgm:prSet/>
      <dgm:spPr/>
      <dgm:t>
        <a:bodyPr/>
        <a:lstStyle/>
        <a:p>
          <a:r>
            <a:rPr lang="zh-CN"/>
            <a:t>始于</a:t>
          </a:r>
          <a:r>
            <a:rPr lang="en-US"/>
            <a:t>19</a:t>
          </a:r>
          <a:r>
            <a:rPr lang="zh-CN"/>
            <a:t>世纪的一场大规模哲学运动，代表人物：克尔凯郭尔、尼采、海德格尔、宾斯万格、波斯、萨特等</a:t>
          </a:r>
          <a:endParaRPr lang="en-US"/>
        </a:p>
      </dgm:t>
    </dgm:pt>
    <dgm:pt modelId="{8BB139F0-7CF9-4E63-9B9F-5CB6CA9EE245}" type="parTrans" cxnId="{13C03E4F-B3B5-407A-8396-A1C35F5E6A1D}">
      <dgm:prSet/>
      <dgm:spPr/>
      <dgm:t>
        <a:bodyPr/>
        <a:lstStyle/>
        <a:p>
          <a:endParaRPr lang="en-US"/>
        </a:p>
      </dgm:t>
    </dgm:pt>
    <dgm:pt modelId="{B94F7507-9EF5-4D83-9368-7C0327CDBF27}" type="sibTrans" cxnId="{13C03E4F-B3B5-407A-8396-A1C35F5E6A1D}">
      <dgm:prSet/>
      <dgm:spPr/>
      <dgm:t>
        <a:bodyPr/>
        <a:lstStyle/>
        <a:p>
          <a:endParaRPr lang="en-US"/>
        </a:p>
      </dgm:t>
    </dgm:pt>
    <dgm:pt modelId="{54473DA9-68AB-4BC1-AB6B-306C4CF62055}">
      <dgm:prSet/>
      <dgm:spPr/>
      <dgm:t>
        <a:bodyPr/>
        <a:lstStyle/>
        <a:p>
          <a:r>
            <a:rPr lang="zh-CN"/>
            <a:t>存在主义是对于理性主义与人类经验脱离的一种纠正</a:t>
          </a:r>
          <a:endParaRPr lang="en-US"/>
        </a:p>
      </dgm:t>
    </dgm:pt>
    <dgm:pt modelId="{E8881150-7270-4AF0-B8A5-33489063C5AE}" type="parTrans" cxnId="{B43EE85A-59B3-4C39-990C-5A8B00C2B6FD}">
      <dgm:prSet/>
      <dgm:spPr/>
      <dgm:t>
        <a:bodyPr/>
        <a:lstStyle/>
        <a:p>
          <a:endParaRPr lang="en-US"/>
        </a:p>
      </dgm:t>
    </dgm:pt>
    <dgm:pt modelId="{7A7D4C02-E828-41D0-A33A-9F3BEC1AA8E4}" type="sibTrans" cxnId="{B43EE85A-59B3-4C39-990C-5A8B00C2B6FD}">
      <dgm:prSet/>
      <dgm:spPr/>
      <dgm:t>
        <a:bodyPr/>
        <a:lstStyle/>
        <a:p>
          <a:endParaRPr lang="en-US"/>
        </a:p>
      </dgm:t>
    </dgm:pt>
    <dgm:pt modelId="{82F85A4F-68BF-4741-B928-F0ABF96A0493}">
      <dgm:prSet/>
      <dgm:spPr/>
      <dgm:t>
        <a:bodyPr/>
        <a:lstStyle/>
        <a:p>
          <a:r>
            <a:rPr lang="zh-CN"/>
            <a:t>关键问题：存在的本质是什么？如何感觉？意义如何？</a:t>
          </a:r>
          <a:endParaRPr lang="en-US"/>
        </a:p>
      </dgm:t>
    </dgm:pt>
    <dgm:pt modelId="{F29860EB-A996-41E0-9ADB-A25AABE89D3C}" type="parTrans" cxnId="{96428293-E012-4EF8-A082-B3C43DBE18BF}">
      <dgm:prSet/>
      <dgm:spPr/>
      <dgm:t>
        <a:bodyPr/>
        <a:lstStyle/>
        <a:p>
          <a:endParaRPr lang="en-US"/>
        </a:p>
      </dgm:t>
    </dgm:pt>
    <dgm:pt modelId="{37F94280-3B2D-491D-94DC-414D6B87FD89}" type="sibTrans" cxnId="{96428293-E012-4EF8-A082-B3C43DBE18BF}">
      <dgm:prSet/>
      <dgm:spPr/>
      <dgm:t>
        <a:bodyPr/>
        <a:lstStyle/>
        <a:p>
          <a:endParaRPr lang="en-US"/>
        </a:p>
      </dgm:t>
    </dgm:pt>
    <dgm:pt modelId="{3BEAF72F-A202-43BD-8E6D-71F438C241A8}" type="pres">
      <dgm:prSet presAssocID="{3E6CE0FF-069F-4916-AB5E-4A8B400CDADE}" presName="vert0" presStyleCnt="0">
        <dgm:presLayoutVars>
          <dgm:dir/>
          <dgm:animOne val="branch"/>
          <dgm:animLvl val="lvl"/>
        </dgm:presLayoutVars>
      </dgm:prSet>
      <dgm:spPr/>
    </dgm:pt>
    <dgm:pt modelId="{52D67A71-D043-4DD6-AD54-271AA7FCF8BD}" type="pres">
      <dgm:prSet presAssocID="{50472781-72B8-4819-9D19-B828F3E94DB8}" presName="thickLine" presStyleLbl="alignNode1" presStyleIdx="0" presStyleCnt="3"/>
      <dgm:spPr/>
    </dgm:pt>
    <dgm:pt modelId="{6AEA6292-4C24-42C4-8227-E4FE1C506A33}" type="pres">
      <dgm:prSet presAssocID="{50472781-72B8-4819-9D19-B828F3E94DB8}" presName="horz1" presStyleCnt="0"/>
      <dgm:spPr/>
    </dgm:pt>
    <dgm:pt modelId="{94D5FE22-954B-4E87-AAE8-FC9C320D0575}" type="pres">
      <dgm:prSet presAssocID="{50472781-72B8-4819-9D19-B828F3E94DB8}" presName="tx1" presStyleLbl="revTx" presStyleIdx="0" presStyleCnt="3"/>
      <dgm:spPr/>
    </dgm:pt>
    <dgm:pt modelId="{CC23BDD0-4CEC-4985-A2B9-0CAC13CEE5FD}" type="pres">
      <dgm:prSet presAssocID="{50472781-72B8-4819-9D19-B828F3E94DB8}" presName="vert1" presStyleCnt="0"/>
      <dgm:spPr/>
    </dgm:pt>
    <dgm:pt modelId="{9BD0860E-A054-494E-863D-31CCBC69CDF2}" type="pres">
      <dgm:prSet presAssocID="{54473DA9-68AB-4BC1-AB6B-306C4CF62055}" presName="thickLine" presStyleLbl="alignNode1" presStyleIdx="1" presStyleCnt="3"/>
      <dgm:spPr/>
    </dgm:pt>
    <dgm:pt modelId="{8B70591C-8225-4FC2-AB88-2487803474DC}" type="pres">
      <dgm:prSet presAssocID="{54473DA9-68AB-4BC1-AB6B-306C4CF62055}" presName="horz1" presStyleCnt="0"/>
      <dgm:spPr/>
    </dgm:pt>
    <dgm:pt modelId="{D850CB1E-6E66-4015-9DF5-EA825266D240}" type="pres">
      <dgm:prSet presAssocID="{54473DA9-68AB-4BC1-AB6B-306C4CF62055}" presName="tx1" presStyleLbl="revTx" presStyleIdx="1" presStyleCnt="3"/>
      <dgm:spPr/>
    </dgm:pt>
    <dgm:pt modelId="{08EA4321-0548-4283-9CD9-527307969989}" type="pres">
      <dgm:prSet presAssocID="{54473DA9-68AB-4BC1-AB6B-306C4CF62055}" presName="vert1" presStyleCnt="0"/>
      <dgm:spPr/>
    </dgm:pt>
    <dgm:pt modelId="{B4E60520-0E1F-48FC-9D4B-F22B70A72B42}" type="pres">
      <dgm:prSet presAssocID="{82F85A4F-68BF-4741-B928-F0ABF96A0493}" presName="thickLine" presStyleLbl="alignNode1" presStyleIdx="2" presStyleCnt="3"/>
      <dgm:spPr/>
    </dgm:pt>
    <dgm:pt modelId="{706FB0CE-401D-4088-964A-8AF8BE0B3231}" type="pres">
      <dgm:prSet presAssocID="{82F85A4F-68BF-4741-B928-F0ABF96A0493}" presName="horz1" presStyleCnt="0"/>
      <dgm:spPr/>
    </dgm:pt>
    <dgm:pt modelId="{E7BA2D47-DB1B-4F84-A9CB-29FBD1311163}" type="pres">
      <dgm:prSet presAssocID="{82F85A4F-68BF-4741-B928-F0ABF96A0493}" presName="tx1" presStyleLbl="revTx" presStyleIdx="2" presStyleCnt="3"/>
      <dgm:spPr/>
    </dgm:pt>
    <dgm:pt modelId="{148EF3C2-A20C-40F9-B107-2ABDCFC45834}" type="pres">
      <dgm:prSet presAssocID="{82F85A4F-68BF-4741-B928-F0ABF96A0493}" presName="vert1" presStyleCnt="0"/>
      <dgm:spPr/>
    </dgm:pt>
  </dgm:ptLst>
  <dgm:cxnLst>
    <dgm:cxn modelId="{5BF65047-BFE3-40D4-9D3F-18AFBC6CA46D}" type="presOf" srcId="{3E6CE0FF-069F-4916-AB5E-4A8B400CDADE}" destId="{3BEAF72F-A202-43BD-8E6D-71F438C241A8}" srcOrd="0" destOrd="0" presId="urn:microsoft.com/office/officeart/2008/layout/LinedList"/>
    <dgm:cxn modelId="{13C03E4F-B3B5-407A-8396-A1C35F5E6A1D}" srcId="{3E6CE0FF-069F-4916-AB5E-4A8B400CDADE}" destId="{50472781-72B8-4819-9D19-B828F3E94DB8}" srcOrd="0" destOrd="0" parTransId="{8BB139F0-7CF9-4E63-9B9F-5CB6CA9EE245}" sibTransId="{B94F7507-9EF5-4D83-9368-7C0327CDBF27}"/>
    <dgm:cxn modelId="{8B7CD779-49FA-476D-910C-0B6319478424}" type="presOf" srcId="{54473DA9-68AB-4BC1-AB6B-306C4CF62055}" destId="{D850CB1E-6E66-4015-9DF5-EA825266D240}" srcOrd="0" destOrd="0" presId="urn:microsoft.com/office/officeart/2008/layout/LinedList"/>
    <dgm:cxn modelId="{B43EE85A-59B3-4C39-990C-5A8B00C2B6FD}" srcId="{3E6CE0FF-069F-4916-AB5E-4A8B400CDADE}" destId="{54473DA9-68AB-4BC1-AB6B-306C4CF62055}" srcOrd="1" destOrd="0" parTransId="{E8881150-7270-4AF0-B8A5-33489063C5AE}" sibTransId="{7A7D4C02-E828-41D0-A33A-9F3BEC1AA8E4}"/>
    <dgm:cxn modelId="{96428293-E012-4EF8-A082-B3C43DBE18BF}" srcId="{3E6CE0FF-069F-4916-AB5E-4A8B400CDADE}" destId="{82F85A4F-68BF-4741-B928-F0ABF96A0493}" srcOrd="2" destOrd="0" parTransId="{F29860EB-A996-41E0-9ADB-A25AABE89D3C}" sibTransId="{37F94280-3B2D-491D-94DC-414D6B87FD89}"/>
    <dgm:cxn modelId="{71C20CBB-6B71-4B10-957E-2EEAA86649AC}" type="presOf" srcId="{50472781-72B8-4819-9D19-B828F3E94DB8}" destId="{94D5FE22-954B-4E87-AAE8-FC9C320D0575}" srcOrd="0" destOrd="0" presId="urn:microsoft.com/office/officeart/2008/layout/LinedList"/>
    <dgm:cxn modelId="{887230D1-BE88-4418-B9F6-7C211B70E072}" type="presOf" srcId="{82F85A4F-68BF-4741-B928-F0ABF96A0493}" destId="{E7BA2D47-DB1B-4F84-A9CB-29FBD1311163}" srcOrd="0" destOrd="0" presId="urn:microsoft.com/office/officeart/2008/layout/LinedList"/>
    <dgm:cxn modelId="{3B66322E-2D53-4EF8-8924-4EE5EDAC6290}" type="presParOf" srcId="{3BEAF72F-A202-43BD-8E6D-71F438C241A8}" destId="{52D67A71-D043-4DD6-AD54-271AA7FCF8BD}" srcOrd="0" destOrd="0" presId="urn:microsoft.com/office/officeart/2008/layout/LinedList"/>
    <dgm:cxn modelId="{7427E4D7-15FB-4BB5-BC5C-16930FCDED59}" type="presParOf" srcId="{3BEAF72F-A202-43BD-8E6D-71F438C241A8}" destId="{6AEA6292-4C24-42C4-8227-E4FE1C506A33}" srcOrd="1" destOrd="0" presId="urn:microsoft.com/office/officeart/2008/layout/LinedList"/>
    <dgm:cxn modelId="{E778E190-686D-4DFD-BD1A-B973414C3E05}" type="presParOf" srcId="{6AEA6292-4C24-42C4-8227-E4FE1C506A33}" destId="{94D5FE22-954B-4E87-AAE8-FC9C320D0575}" srcOrd="0" destOrd="0" presId="urn:microsoft.com/office/officeart/2008/layout/LinedList"/>
    <dgm:cxn modelId="{42F350B0-DEB9-43C7-9D5A-B54BECA18D2E}" type="presParOf" srcId="{6AEA6292-4C24-42C4-8227-E4FE1C506A33}" destId="{CC23BDD0-4CEC-4985-A2B9-0CAC13CEE5FD}" srcOrd="1" destOrd="0" presId="urn:microsoft.com/office/officeart/2008/layout/LinedList"/>
    <dgm:cxn modelId="{333611D2-C748-46F8-A032-2DCA6E7A830A}" type="presParOf" srcId="{3BEAF72F-A202-43BD-8E6D-71F438C241A8}" destId="{9BD0860E-A054-494E-863D-31CCBC69CDF2}" srcOrd="2" destOrd="0" presId="urn:microsoft.com/office/officeart/2008/layout/LinedList"/>
    <dgm:cxn modelId="{4C3678FA-8458-4565-A4A7-31475F646730}" type="presParOf" srcId="{3BEAF72F-A202-43BD-8E6D-71F438C241A8}" destId="{8B70591C-8225-4FC2-AB88-2487803474DC}" srcOrd="3" destOrd="0" presId="urn:microsoft.com/office/officeart/2008/layout/LinedList"/>
    <dgm:cxn modelId="{7548E86F-4E8A-46A7-B315-F2F6C3C5135D}" type="presParOf" srcId="{8B70591C-8225-4FC2-AB88-2487803474DC}" destId="{D850CB1E-6E66-4015-9DF5-EA825266D240}" srcOrd="0" destOrd="0" presId="urn:microsoft.com/office/officeart/2008/layout/LinedList"/>
    <dgm:cxn modelId="{DDDDB202-3AA1-4985-A669-0468B7D3117E}" type="presParOf" srcId="{8B70591C-8225-4FC2-AB88-2487803474DC}" destId="{08EA4321-0548-4283-9CD9-527307969989}" srcOrd="1" destOrd="0" presId="urn:microsoft.com/office/officeart/2008/layout/LinedList"/>
    <dgm:cxn modelId="{66922FE5-6D9E-440C-9A92-843313AF6948}" type="presParOf" srcId="{3BEAF72F-A202-43BD-8E6D-71F438C241A8}" destId="{B4E60520-0E1F-48FC-9D4B-F22B70A72B42}" srcOrd="4" destOrd="0" presId="urn:microsoft.com/office/officeart/2008/layout/LinedList"/>
    <dgm:cxn modelId="{99993B16-69D2-4339-A060-556DF24DB276}" type="presParOf" srcId="{3BEAF72F-A202-43BD-8E6D-71F438C241A8}" destId="{706FB0CE-401D-4088-964A-8AF8BE0B3231}" srcOrd="5" destOrd="0" presId="urn:microsoft.com/office/officeart/2008/layout/LinedList"/>
    <dgm:cxn modelId="{BF9FF114-7799-46BE-8E80-9AF06143AFB4}" type="presParOf" srcId="{706FB0CE-401D-4088-964A-8AF8BE0B3231}" destId="{E7BA2D47-DB1B-4F84-A9CB-29FBD1311163}" srcOrd="0" destOrd="0" presId="urn:microsoft.com/office/officeart/2008/layout/LinedList"/>
    <dgm:cxn modelId="{26C94244-293D-4BAA-8F60-59A73DCC0774}" type="presParOf" srcId="{706FB0CE-401D-4088-964A-8AF8BE0B3231}" destId="{148EF3C2-A20C-40F9-B107-2ABDCFC458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C3602C-D52C-413C-B190-F9CF6C10BD0A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878191-95E2-416E-BE02-C81C2748E502}">
      <dgm:prSet/>
      <dgm:spPr/>
      <dgm:t>
        <a:bodyPr/>
        <a:lstStyle/>
        <a:p>
          <a:r>
            <a:rPr lang="zh-CN" dirty="0"/>
            <a:t>现象学与存在主义</a:t>
          </a:r>
          <a:endParaRPr lang="en-US" dirty="0"/>
        </a:p>
      </dgm:t>
    </dgm:pt>
    <dgm:pt modelId="{C46EE80E-5A18-40E6-8676-F3D086912A18}" type="parTrans" cxnId="{5CFE8F9A-C817-43A9-8820-47B505DCD733}">
      <dgm:prSet/>
      <dgm:spPr/>
      <dgm:t>
        <a:bodyPr/>
        <a:lstStyle/>
        <a:p>
          <a:endParaRPr lang="en-US"/>
        </a:p>
      </dgm:t>
    </dgm:pt>
    <dgm:pt modelId="{CB94F9E4-0788-4849-9534-E4C45112C5FA}" type="sibTrans" cxnId="{5CFE8F9A-C817-43A9-8820-47B505DCD733}">
      <dgm:prSet/>
      <dgm:spPr/>
      <dgm:t>
        <a:bodyPr/>
        <a:lstStyle/>
        <a:p>
          <a:endParaRPr lang="en-US"/>
        </a:p>
      </dgm:t>
    </dgm:pt>
    <dgm:pt modelId="{EE73A4F5-F6C6-4D1D-917A-6F3F4992FF31}">
      <dgm:prSet/>
      <dgm:spPr/>
      <dgm:t>
        <a:bodyPr/>
        <a:lstStyle/>
        <a:p>
          <a:r>
            <a:rPr lang="zh-CN"/>
            <a:t>人本主义：罗杰斯、马斯洛</a:t>
          </a:r>
          <a:endParaRPr lang="en-US"/>
        </a:p>
      </dgm:t>
    </dgm:pt>
    <dgm:pt modelId="{7F5E3ED9-0069-4E05-A319-735714C7B941}" type="parTrans" cxnId="{D693C4A3-BA54-41E3-AF36-B0779AA83EBD}">
      <dgm:prSet/>
      <dgm:spPr/>
      <dgm:t>
        <a:bodyPr/>
        <a:lstStyle/>
        <a:p>
          <a:endParaRPr lang="en-US"/>
        </a:p>
      </dgm:t>
    </dgm:pt>
    <dgm:pt modelId="{FC699B34-32B0-4018-932E-CD1BDE0AA49B}" type="sibTrans" cxnId="{D693C4A3-BA54-41E3-AF36-B0779AA83EBD}">
      <dgm:prSet/>
      <dgm:spPr/>
      <dgm:t>
        <a:bodyPr/>
        <a:lstStyle/>
        <a:p>
          <a:endParaRPr lang="en-US"/>
        </a:p>
      </dgm:t>
    </dgm:pt>
    <dgm:pt modelId="{FB27BDD1-531F-44AD-BA25-F35ECAF04E4C}">
      <dgm:prSet/>
      <dgm:spPr/>
      <dgm:t>
        <a:bodyPr/>
        <a:lstStyle/>
        <a:p>
          <a:r>
            <a:rPr lang="zh-CN" dirty="0"/>
            <a:t>积极心理学</a:t>
          </a:r>
          <a:endParaRPr lang="en-US" dirty="0"/>
        </a:p>
      </dgm:t>
    </dgm:pt>
    <dgm:pt modelId="{7FC674CE-F0D2-45A1-A699-C491BD3A4613}" type="parTrans" cxnId="{6354898A-9F5E-486F-8E01-1DFA7EE59AA1}">
      <dgm:prSet/>
      <dgm:spPr/>
      <dgm:t>
        <a:bodyPr/>
        <a:lstStyle/>
        <a:p>
          <a:endParaRPr lang="en-US"/>
        </a:p>
      </dgm:t>
    </dgm:pt>
    <dgm:pt modelId="{1005BB2A-697B-4D86-8266-206E70CE331E}" type="sibTrans" cxnId="{6354898A-9F5E-486F-8E01-1DFA7EE59AA1}">
      <dgm:prSet/>
      <dgm:spPr/>
      <dgm:t>
        <a:bodyPr/>
        <a:lstStyle/>
        <a:p>
          <a:endParaRPr lang="en-US"/>
        </a:p>
      </dgm:t>
    </dgm:pt>
    <dgm:pt modelId="{B0D6D19A-F7D8-4E50-B151-158EED3AD99D}">
      <dgm:prSet/>
      <dgm:spPr/>
      <dgm:t>
        <a:bodyPr/>
        <a:lstStyle/>
        <a:p>
          <a:r>
            <a:rPr lang="zh-CN" altLang="en-US" dirty="0"/>
            <a:t>各个流派的对比</a:t>
          </a:r>
          <a:endParaRPr lang="en-US" dirty="0"/>
        </a:p>
      </dgm:t>
    </dgm:pt>
    <dgm:pt modelId="{C9091B43-5FB4-4B51-BC01-4E883A73C9A1}" type="parTrans" cxnId="{BBD36D91-2F91-4A6C-9E0A-093062EC0288}">
      <dgm:prSet/>
      <dgm:spPr/>
      <dgm:t>
        <a:bodyPr/>
        <a:lstStyle/>
        <a:p>
          <a:endParaRPr lang="zh-CN" altLang="en-US"/>
        </a:p>
      </dgm:t>
    </dgm:pt>
    <dgm:pt modelId="{92C60927-6EF4-49A5-B7E6-E7600324919E}" type="sibTrans" cxnId="{BBD36D91-2F91-4A6C-9E0A-093062EC0288}">
      <dgm:prSet/>
      <dgm:spPr/>
      <dgm:t>
        <a:bodyPr/>
        <a:lstStyle/>
        <a:p>
          <a:endParaRPr lang="zh-CN" altLang="en-US"/>
        </a:p>
      </dgm:t>
    </dgm:pt>
    <dgm:pt modelId="{6D9BDC39-7E66-455D-95CD-B9007A08BA47}" type="pres">
      <dgm:prSet presAssocID="{8EC3602C-D52C-413C-B190-F9CF6C10BD0A}" presName="vert0" presStyleCnt="0">
        <dgm:presLayoutVars>
          <dgm:dir/>
          <dgm:animOne val="branch"/>
          <dgm:animLvl val="lvl"/>
        </dgm:presLayoutVars>
      </dgm:prSet>
      <dgm:spPr/>
    </dgm:pt>
    <dgm:pt modelId="{060BC057-DF5F-4727-A322-3FCC99D7AD5F}" type="pres">
      <dgm:prSet presAssocID="{12878191-95E2-416E-BE02-C81C2748E502}" presName="thickLine" presStyleLbl="alignNode1" presStyleIdx="0" presStyleCnt="4"/>
      <dgm:spPr/>
    </dgm:pt>
    <dgm:pt modelId="{DA565944-9A6F-4FA0-A78C-4226C4731A3F}" type="pres">
      <dgm:prSet presAssocID="{12878191-95E2-416E-BE02-C81C2748E502}" presName="horz1" presStyleCnt="0"/>
      <dgm:spPr/>
    </dgm:pt>
    <dgm:pt modelId="{6D8384E4-AC10-4800-B563-62A3B9F459AD}" type="pres">
      <dgm:prSet presAssocID="{12878191-95E2-416E-BE02-C81C2748E502}" presName="tx1" presStyleLbl="revTx" presStyleIdx="0" presStyleCnt="4"/>
      <dgm:spPr/>
    </dgm:pt>
    <dgm:pt modelId="{A17A9230-BDD6-41EF-989F-C98300B8864C}" type="pres">
      <dgm:prSet presAssocID="{12878191-95E2-416E-BE02-C81C2748E502}" presName="vert1" presStyleCnt="0"/>
      <dgm:spPr/>
    </dgm:pt>
    <dgm:pt modelId="{AEBE2594-1B0E-4481-8039-F2242563F2B2}" type="pres">
      <dgm:prSet presAssocID="{EE73A4F5-F6C6-4D1D-917A-6F3F4992FF31}" presName="thickLine" presStyleLbl="alignNode1" presStyleIdx="1" presStyleCnt="4"/>
      <dgm:spPr/>
    </dgm:pt>
    <dgm:pt modelId="{FDBB6178-DDDC-4D1B-A257-9A5053A15458}" type="pres">
      <dgm:prSet presAssocID="{EE73A4F5-F6C6-4D1D-917A-6F3F4992FF31}" presName="horz1" presStyleCnt="0"/>
      <dgm:spPr/>
    </dgm:pt>
    <dgm:pt modelId="{82A17B57-0AAD-4987-8F4C-73F051CDF4C2}" type="pres">
      <dgm:prSet presAssocID="{EE73A4F5-F6C6-4D1D-917A-6F3F4992FF31}" presName="tx1" presStyleLbl="revTx" presStyleIdx="1" presStyleCnt="4"/>
      <dgm:spPr/>
    </dgm:pt>
    <dgm:pt modelId="{8A26E0FC-19E8-4862-9878-D076AEFD4319}" type="pres">
      <dgm:prSet presAssocID="{EE73A4F5-F6C6-4D1D-917A-6F3F4992FF31}" presName="vert1" presStyleCnt="0"/>
      <dgm:spPr/>
    </dgm:pt>
    <dgm:pt modelId="{8C7609F0-9AA9-4C22-A8BC-2D1E14F05480}" type="pres">
      <dgm:prSet presAssocID="{FB27BDD1-531F-44AD-BA25-F35ECAF04E4C}" presName="thickLine" presStyleLbl="alignNode1" presStyleIdx="2" presStyleCnt="4"/>
      <dgm:spPr/>
    </dgm:pt>
    <dgm:pt modelId="{54B24865-3A7D-4967-8993-AD5870F916CA}" type="pres">
      <dgm:prSet presAssocID="{FB27BDD1-531F-44AD-BA25-F35ECAF04E4C}" presName="horz1" presStyleCnt="0"/>
      <dgm:spPr/>
    </dgm:pt>
    <dgm:pt modelId="{D614B998-A6CE-4DC6-AE72-EEE9970381B6}" type="pres">
      <dgm:prSet presAssocID="{FB27BDD1-531F-44AD-BA25-F35ECAF04E4C}" presName="tx1" presStyleLbl="revTx" presStyleIdx="2" presStyleCnt="4"/>
      <dgm:spPr/>
    </dgm:pt>
    <dgm:pt modelId="{D8C74E6C-D8E5-4430-BB26-2468CC279923}" type="pres">
      <dgm:prSet presAssocID="{FB27BDD1-531F-44AD-BA25-F35ECAF04E4C}" presName="vert1" presStyleCnt="0"/>
      <dgm:spPr/>
    </dgm:pt>
    <dgm:pt modelId="{0254E5A8-00EB-4F30-AF23-A4B260BDA4C7}" type="pres">
      <dgm:prSet presAssocID="{B0D6D19A-F7D8-4E50-B151-158EED3AD99D}" presName="thickLine" presStyleLbl="alignNode1" presStyleIdx="3" presStyleCnt="4"/>
      <dgm:spPr/>
    </dgm:pt>
    <dgm:pt modelId="{4F39668E-6523-42DE-BACB-3ADF7A32A010}" type="pres">
      <dgm:prSet presAssocID="{B0D6D19A-F7D8-4E50-B151-158EED3AD99D}" presName="horz1" presStyleCnt="0"/>
      <dgm:spPr/>
    </dgm:pt>
    <dgm:pt modelId="{1C2A6409-BC07-479E-8280-8A5869E765F8}" type="pres">
      <dgm:prSet presAssocID="{B0D6D19A-F7D8-4E50-B151-158EED3AD99D}" presName="tx1" presStyleLbl="revTx" presStyleIdx="3" presStyleCnt="4"/>
      <dgm:spPr/>
    </dgm:pt>
    <dgm:pt modelId="{52474074-C87A-41D0-B571-4F5070F0D034}" type="pres">
      <dgm:prSet presAssocID="{B0D6D19A-F7D8-4E50-B151-158EED3AD99D}" presName="vert1" presStyleCnt="0"/>
      <dgm:spPr/>
    </dgm:pt>
  </dgm:ptLst>
  <dgm:cxnLst>
    <dgm:cxn modelId="{53F02080-7265-40C6-856B-BD9A182DC01F}" type="presOf" srcId="{12878191-95E2-416E-BE02-C81C2748E502}" destId="{6D8384E4-AC10-4800-B563-62A3B9F459AD}" srcOrd="0" destOrd="0" presId="urn:microsoft.com/office/officeart/2008/layout/LinedList"/>
    <dgm:cxn modelId="{6354898A-9F5E-486F-8E01-1DFA7EE59AA1}" srcId="{8EC3602C-D52C-413C-B190-F9CF6C10BD0A}" destId="{FB27BDD1-531F-44AD-BA25-F35ECAF04E4C}" srcOrd="2" destOrd="0" parTransId="{7FC674CE-F0D2-45A1-A699-C491BD3A4613}" sibTransId="{1005BB2A-697B-4D86-8266-206E70CE331E}"/>
    <dgm:cxn modelId="{BBD36D91-2F91-4A6C-9E0A-093062EC0288}" srcId="{8EC3602C-D52C-413C-B190-F9CF6C10BD0A}" destId="{B0D6D19A-F7D8-4E50-B151-158EED3AD99D}" srcOrd="3" destOrd="0" parTransId="{C9091B43-5FB4-4B51-BC01-4E883A73C9A1}" sibTransId="{92C60927-6EF4-49A5-B7E6-E7600324919E}"/>
    <dgm:cxn modelId="{5CFE8F9A-C817-43A9-8820-47B505DCD733}" srcId="{8EC3602C-D52C-413C-B190-F9CF6C10BD0A}" destId="{12878191-95E2-416E-BE02-C81C2748E502}" srcOrd="0" destOrd="0" parTransId="{C46EE80E-5A18-40E6-8676-F3D086912A18}" sibTransId="{CB94F9E4-0788-4849-9534-E4C45112C5FA}"/>
    <dgm:cxn modelId="{D693C4A3-BA54-41E3-AF36-B0779AA83EBD}" srcId="{8EC3602C-D52C-413C-B190-F9CF6C10BD0A}" destId="{EE73A4F5-F6C6-4D1D-917A-6F3F4992FF31}" srcOrd="1" destOrd="0" parTransId="{7F5E3ED9-0069-4E05-A319-735714C7B941}" sibTransId="{FC699B34-32B0-4018-932E-CD1BDE0AA49B}"/>
    <dgm:cxn modelId="{A6119BAD-F30A-43A8-8084-2811F5A7219E}" type="presOf" srcId="{EE73A4F5-F6C6-4D1D-917A-6F3F4992FF31}" destId="{82A17B57-0AAD-4987-8F4C-73F051CDF4C2}" srcOrd="0" destOrd="0" presId="urn:microsoft.com/office/officeart/2008/layout/LinedList"/>
    <dgm:cxn modelId="{67ECB7B1-98E1-40DB-A62D-792B922011BE}" type="presOf" srcId="{FB27BDD1-531F-44AD-BA25-F35ECAF04E4C}" destId="{D614B998-A6CE-4DC6-AE72-EEE9970381B6}" srcOrd="0" destOrd="0" presId="urn:microsoft.com/office/officeart/2008/layout/LinedList"/>
    <dgm:cxn modelId="{874DEAC5-264C-46D8-AAF2-52CBA642C8A6}" type="presOf" srcId="{8EC3602C-D52C-413C-B190-F9CF6C10BD0A}" destId="{6D9BDC39-7E66-455D-95CD-B9007A08BA47}" srcOrd="0" destOrd="0" presId="urn:microsoft.com/office/officeart/2008/layout/LinedList"/>
    <dgm:cxn modelId="{41D4FED8-1989-4DA6-93FA-F076DCC10E5E}" type="presOf" srcId="{B0D6D19A-F7D8-4E50-B151-158EED3AD99D}" destId="{1C2A6409-BC07-479E-8280-8A5869E765F8}" srcOrd="0" destOrd="0" presId="urn:microsoft.com/office/officeart/2008/layout/LinedList"/>
    <dgm:cxn modelId="{8030703C-80B2-41C1-8E1B-CDA8E68A8303}" type="presParOf" srcId="{6D9BDC39-7E66-455D-95CD-B9007A08BA47}" destId="{060BC057-DF5F-4727-A322-3FCC99D7AD5F}" srcOrd="0" destOrd="0" presId="urn:microsoft.com/office/officeart/2008/layout/LinedList"/>
    <dgm:cxn modelId="{EED8D40F-237F-4346-80E1-FDA44DDBCAC2}" type="presParOf" srcId="{6D9BDC39-7E66-455D-95CD-B9007A08BA47}" destId="{DA565944-9A6F-4FA0-A78C-4226C4731A3F}" srcOrd="1" destOrd="0" presId="urn:microsoft.com/office/officeart/2008/layout/LinedList"/>
    <dgm:cxn modelId="{5A09FFC0-057B-4C70-A810-2425DB6617F7}" type="presParOf" srcId="{DA565944-9A6F-4FA0-A78C-4226C4731A3F}" destId="{6D8384E4-AC10-4800-B563-62A3B9F459AD}" srcOrd="0" destOrd="0" presId="urn:microsoft.com/office/officeart/2008/layout/LinedList"/>
    <dgm:cxn modelId="{F37D0B2A-255D-4F62-B9E2-5C1C0ECB673C}" type="presParOf" srcId="{DA565944-9A6F-4FA0-A78C-4226C4731A3F}" destId="{A17A9230-BDD6-41EF-989F-C98300B8864C}" srcOrd="1" destOrd="0" presId="urn:microsoft.com/office/officeart/2008/layout/LinedList"/>
    <dgm:cxn modelId="{7BC9D283-A391-4518-9A8C-59147BC91708}" type="presParOf" srcId="{6D9BDC39-7E66-455D-95CD-B9007A08BA47}" destId="{AEBE2594-1B0E-4481-8039-F2242563F2B2}" srcOrd="2" destOrd="0" presId="urn:microsoft.com/office/officeart/2008/layout/LinedList"/>
    <dgm:cxn modelId="{579B25EC-C6BA-448E-B536-A6E346966843}" type="presParOf" srcId="{6D9BDC39-7E66-455D-95CD-B9007A08BA47}" destId="{FDBB6178-DDDC-4D1B-A257-9A5053A15458}" srcOrd="3" destOrd="0" presId="urn:microsoft.com/office/officeart/2008/layout/LinedList"/>
    <dgm:cxn modelId="{6AA30BDA-912C-4C95-9921-0345A3B1EFF9}" type="presParOf" srcId="{FDBB6178-DDDC-4D1B-A257-9A5053A15458}" destId="{82A17B57-0AAD-4987-8F4C-73F051CDF4C2}" srcOrd="0" destOrd="0" presId="urn:microsoft.com/office/officeart/2008/layout/LinedList"/>
    <dgm:cxn modelId="{40A617FC-0EDD-45A3-A9D6-A6DCF10F00A6}" type="presParOf" srcId="{FDBB6178-DDDC-4D1B-A257-9A5053A15458}" destId="{8A26E0FC-19E8-4862-9878-D076AEFD4319}" srcOrd="1" destOrd="0" presId="urn:microsoft.com/office/officeart/2008/layout/LinedList"/>
    <dgm:cxn modelId="{5221A4FA-6426-42FC-8E7F-B6702B6EEAE6}" type="presParOf" srcId="{6D9BDC39-7E66-455D-95CD-B9007A08BA47}" destId="{8C7609F0-9AA9-4C22-A8BC-2D1E14F05480}" srcOrd="4" destOrd="0" presId="urn:microsoft.com/office/officeart/2008/layout/LinedList"/>
    <dgm:cxn modelId="{AC80BEF3-3F00-41E6-A234-68CBD77EDF1D}" type="presParOf" srcId="{6D9BDC39-7E66-455D-95CD-B9007A08BA47}" destId="{54B24865-3A7D-4967-8993-AD5870F916CA}" srcOrd="5" destOrd="0" presId="urn:microsoft.com/office/officeart/2008/layout/LinedList"/>
    <dgm:cxn modelId="{B1939858-B33D-4B4D-BC9A-D1A22B6907C3}" type="presParOf" srcId="{54B24865-3A7D-4967-8993-AD5870F916CA}" destId="{D614B998-A6CE-4DC6-AE72-EEE9970381B6}" srcOrd="0" destOrd="0" presId="urn:microsoft.com/office/officeart/2008/layout/LinedList"/>
    <dgm:cxn modelId="{76B670CA-96F6-4265-A8DC-7244117BD533}" type="presParOf" srcId="{54B24865-3A7D-4967-8993-AD5870F916CA}" destId="{D8C74E6C-D8E5-4430-BB26-2468CC279923}" srcOrd="1" destOrd="0" presId="urn:microsoft.com/office/officeart/2008/layout/LinedList"/>
    <dgm:cxn modelId="{18802259-159F-4B29-B457-C09E49A00E4A}" type="presParOf" srcId="{6D9BDC39-7E66-455D-95CD-B9007A08BA47}" destId="{0254E5A8-00EB-4F30-AF23-A4B260BDA4C7}" srcOrd="6" destOrd="0" presId="urn:microsoft.com/office/officeart/2008/layout/LinedList"/>
    <dgm:cxn modelId="{46DA22EB-0E1E-4455-89A9-6CAD2EE0787C}" type="presParOf" srcId="{6D9BDC39-7E66-455D-95CD-B9007A08BA47}" destId="{4F39668E-6523-42DE-BACB-3ADF7A32A010}" srcOrd="7" destOrd="0" presId="urn:microsoft.com/office/officeart/2008/layout/LinedList"/>
    <dgm:cxn modelId="{0F72BB96-1D7E-4C22-9EE7-CBBD218EC91D}" type="presParOf" srcId="{4F39668E-6523-42DE-BACB-3ADF7A32A010}" destId="{1C2A6409-BC07-479E-8280-8A5869E765F8}" srcOrd="0" destOrd="0" presId="urn:microsoft.com/office/officeart/2008/layout/LinedList"/>
    <dgm:cxn modelId="{73CFCAEC-95A8-40D5-83F1-503488EB6BF0}" type="presParOf" srcId="{4F39668E-6523-42DE-BACB-3ADF7A32A010}" destId="{52474074-C87A-41D0-B571-4F5070F0D0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EC7D08-432C-4672-895A-45B946A809DC}" type="doc">
      <dgm:prSet loTypeId="urn:microsoft.com/office/officeart/2008/layout/LinedList" loCatId="list" qsTypeId="urn:microsoft.com/office/officeart/2005/8/quickstyle/simple4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740480EE-BCCC-42A5-A1CF-A46ED162B25F}">
      <dgm:prSet/>
      <dgm:spPr/>
      <dgm:t>
        <a:bodyPr/>
        <a:lstStyle/>
        <a:p>
          <a:r>
            <a:rPr lang="zh-CN"/>
            <a:t>罗杰斯认为 ，每个人都有一种基本的倾向和努力方向，即实现、维持和提高自己，这种需要称为自我实现（</a:t>
          </a:r>
          <a:r>
            <a:rPr lang="en-US"/>
            <a:t>self-actualizing</a:t>
          </a:r>
          <a:r>
            <a:rPr lang="zh-CN"/>
            <a:t>）</a:t>
          </a:r>
          <a:endParaRPr lang="en-US"/>
        </a:p>
      </dgm:t>
    </dgm:pt>
    <dgm:pt modelId="{0C1487AD-5D4A-4B7D-934C-1FBC35C04D76}" type="parTrans" cxnId="{9F393D5B-78EA-4C02-B4B6-FDA3072564A6}">
      <dgm:prSet/>
      <dgm:spPr/>
      <dgm:t>
        <a:bodyPr/>
        <a:lstStyle/>
        <a:p>
          <a:endParaRPr lang="en-US"/>
        </a:p>
      </dgm:t>
    </dgm:pt>
    <dgm:pt modelId="{84ACD1F0-D9BD-4166-8511-9B6BC8AF4185}" type="sibTrans" cxnId="{9F393D5B-78EA-4C02-B4B6-FDA3072564A6}">
      <dgm:prSet/>
      <dgm:spPr/>
      <dgm:t>
        <a:bodyPr/>
        <a:lstStyle/>
        <a:p>
          <a:endParaRPr lang="en-US"/>
        </a:p>
      </dgm:t>
    </dgm:pt>
    <dgm:pt modelId="{092EC713-7D3C-456A-AAEA-55576349FC53}">
      <dgm:prSet/>
      <dgm:spPr/>
      <dgm:t>
        <a:bodyPr/>
        <a:lstStyle/>
        <a:p>
          <a:r>
            <a:rPr lang="zh-CN"/>
            <a:t>传统的存在主义者认为存在没有内部目的，罗杰斯提出的自我实现需要偏离了这一传统</a:t>
          </a:r>
          <a:endParaRPr lang="en-US"/>
        </a:p>
      </dgm:t>
    </dgm:pt>
    <dgm:pt modelId="{FBCCF2DD-39F4-4E8F-A01E-B4958FE34213}" type="parTrans" cxnId="{FE0599B4-3265-4865-B273-0E531C13D6B2}">
      <dgm:prSet/>
      <dgm:spPr/>
      <dgm:t>
        <a:bodyPr/>
        <a:lstStyle/>
        <a:p>
          <a:endParaRPr lang="en-US"/>
        </a:p>
      </dgm:t>
    </dgm:pt>
    <dgm:pt modelId="{FBEC3147-ECDC-4509-863D-D8721F362557}" type="sibTrans" cxnId="{FE0599B4-3265-4865-B273-0E531C13D6B2}">
      <dgm:prSet/>
      <dgm:spPr/>
      <dgm:t>
        <a:bodyPr/>
        <a:lstStyle/>
        <a:p>
          <a:endParaRPr lang="en-US"/>
        </a:p>
      </dgm:t>
    </dgm:pt>
    <dgm:pt modelId="{4889577F-365D-4691-9D83-B8FF17D3FE7C}">
      <dgm:prSet/>
      <dgm:spPr/>
      <dgm:t>
        <a:bodyPr/>
        <a:lstStyle/>
        <a:p>
          <a:r>
            <a:rPr lang="zh-CN"/>
            <a:t>在方法上，罗杰斯接受现象学的思想，认为要了解一个人，就必须了解他的意识经验的全貌</a:t>
          </a:r>
          <a:endParaRPr lang="en-US"/>
        </a:p>
      </dgm:t>
    </dgm:pt>
    <dgm:pt modelId="{60053D65-DB10-4F55-8B01-C9DFAE29C0BC}" type="parTrans" cxnId="{1436625E-52C7-4891-8139-26E0DFA149BB}">
      <dgm:prSet/>
      <dgm:spPr/>
      <dgm:t>
        <a:bodyPr/>
        <a:lstStyle/>
        <a:p>
          <a:endParaRPr lang="en-US"/>
        </a:p>
      </dgm:t>
    </dgm:pt>
    <dgm:pt modelId="{4513CBA6-E7C4-4BDE-A3C1-4E78B2A27840}" type="sibTrans" cxnId="{1436625E-52C7-4891-8139-26E0DFA149BB}">
      <dgm:prSet/>
      <dgm:spPr/>
      <dgm:t>
        <a:bodyPr/>
        <a:lstStyle/>
        <a:p>
          <a:endParaRPr lang="en-US"/>
        </a:p>
      </dgm:t>
    </dgm:pt>
    <dgm:pt modelId="{A6A22BA0-D76F-40B3-B641-0171769AA341}" type="pres">
      <dgm:prSet presAssocID="{B5EC7D08-432C-4672-895A-45B946A809DC}" presName="vert0" presStyleCnt="0">
        <dgm:presLayoutVars>
          <dgm:dir/>
          <dgm:animOne val="branch"/>
          <dgm:animLvl val="lvl"/>
        </dgm:presLayoutVars>
      </dgm:prSet>
      <dgm:spPr/>
    </dgm:pt>
    <dgm:pt modelId="{8313FB7B-4623-4F5D-A613-6BD7D9E4ECCD}" type="pres">
      <dgm:prSet presAssocID="{740480EE-BCCC-42A5-A1CF-A46ED162B25F}" presName="thickLine" presStyleLbl="alignNode1" presStyleIdx="0" presStyleCnt="3"/>
      <dgm:spPr/>
    </dgm:pt>
    <dgm:pt modelId="{0D4BBB6C-3DD0-4463-A77A-C10A60340EB5}" type="pres">
      <dgm:prSet presAssocID="{740480EE-BCCC-42A5-A1CF-A46ED162B25F}" presName="horz1" presStyleCnt="0"/>
      <dgm:spPr/>
    </dgm:pt>
    <dgm:pt modelId="{D00DD854-BD17-46A4-87D8-7B235465251F}" type="pres">
      <dgm:prSet presAssocID="{740480EE-BCCC-42A5-A1CF-A46ED162B25F}" presName="tx1" presStyleLbl="revTx" presStyleIdx="0" presStyleCnt="3"/>
      <dgm:spPr/>
    </dgm:pt>
    <dgm:pt modelId="{6B5F3698-9C96-40DD-8C71-1035CF65951E}" type="pres">
      <dgm:prSet presAssocID="{740480EE-BCCC-42A5-A1CF-A46ED162B25F}" presName="vert1" presStyleCnt="0"/>
      <dgm:spPr/>
    </dgm:pt>
    <dgm:pt modelId="{97823D15-2E61-4A29-A834-596D7F61EC7A}" type="pres">
      <dgm:prSet presAssocID="{092EC713-7D3C-456A-AAEA-55576349FC53}" presName="thickLine" presStyleLbl="alignNode1" presStyleIdx="1" presStyleCnt="3"/>
      <dgm:spPr/>
    </dgm:pt>
    <dgm:pt modelId="{289E87C7-B791-4CC3-9E28-DC0779E144A5}" type="pres">
      <dgm:prSet presAssocID="{092EC713-7D3C-456A-AAEA-55576349FC53}" presName="horz1" presStyleCnt="0"/>
      <dgm:spPr/>
    </dgm:pt>
    <dgm:pt modelId="{B3212E9E-34BE-4565-B12C-1AE720892016}" type="pres">
      <dgm:prSet presAssocID="{092EC713-7D3C-456A-AAEA-55576349FC53}" presName="tx1" presStyleLbl="revTx" presStyleIdx="1" presStyleCnt="3"/>
      <dgm:spPr/>
    </dgm:pt>
    <dgm:pt modelId="{35B947A0-D212-4BB1-B89E-49B232F099F1}" type="pres">
      <dgm:prSet presAssocID="{092EC713-7D3C-456A-AAEA-55576349FC53}" presName="vert1" presStyleCnt="0"/>
      <dgm:spPr/>
    </dgm:pt>
    <dgm:pt modelId="{08523C64-D7A6-4C10-AD8D-D1DFD1C2645D}" type="pres">
      <dgm:prSet presAssocID="{4889577F-365D-4691-9D83-B8FF17D3FE7C}" presName="thickLine" presStyleLbl="alignNode1" presStyleIdx="2" presStyleCnt="3"/>
      <dgm:spPr/>
    </dgm:pt>
    <dgm:pt modelId="{D72A7A48-739C-4645-BF11-E5C4F4C0BF14}" type="pres">
      <dgm:prSet presAssocID="{4889577F-365D-4691-9D83-B8FF17D3FE7C}" presName="horz1" presStyleCnt="0"/>
      <dgm:spPr/>
    </dgm:pt>
    <dgm:pt modelId="{2C91DF20-A5E3-416A-99D5-EFCF04115445}" type="pres">
      <dgm:prSet presAssocID="{4889577F-365D-4691-9D83-B8FF17D3FE7C}" presName="tx1" presStyleLbl="revTx" presStyleIdx="2" presStyleCnt="3"/>
      <dgm:spPr/>
    </dgm:pt>
    <dgm:pt modelId="{C302854A-6E84-45C6-855A-4277B3673DE2}" type="pres">
      <dgm:prSet presAssocID="{4889577F-365D-4691-9D83-B8FF17D3FE7C}" presName="vert1" presStyleCnt="0"/>
      <dgm:spPr/>
    </dgm:pt>
  </dgm:ptLst>
  <dgm:cxnLst>
    <dgm:cxn modelId="{8EBBBD21-7ED5-4D6E-8086-159C4045D6B4}" type="presOf" srcId="{B5EC7D08-432C-4672-895A-45B946A809DC}" destId="{A6A22BA0-D76F-40B3-B641-0171769AA341}" srcOrd="0" destOrd="0" presId="urn:microsoft.com/office/officeart/2008/layout/LinedList"/>
    <dgm:cxn modelId="{9F393D5B-78EA-4C02-B4B6-FDA3072564A6}" srcId="{B5EC7D08-432C-4672-895A-45B946A809DC}" destId="{740480EE-BCCC-42A5-A1CF-A46ED162B25F}" srcOrd="0" destOrd="0" parTransId="{0C1487AD-5D4A-4B7D-934C-1FBC35C04D76}" sibTransId="{84ACD1F0-D9BD-4166-8511-9B6BC8AF4185}"/>
    <dgm:cxn modelId="{1436625E-52C7-4891-8139-26E0DFA149BB}" srcId="{B5EC7D08-432C-4672-895A-45B946A809DC}" destId="{4889577F-365D-4691-9D83-B8FF17D3FE7C}" srcOrd="2" destOrd="0" parTransId="{60053D65-DB10-4F55-8B01-C9DFAE29C0BC}" sibTransId="{4513CBA6-E7C4-4BDE-A3C1-4E78B2A27840}"/>
    <dgm:cxn modelId="{6D71D24A-15BF-4F57-8E33-C7962A84C2FC}" type="presOf" srcId="{740480EE-BCCC-42A5-A1CF-A46ED162B25F}" destId="{D00DD854-BD17-46A4-87D8-7B235465251F}" srcOrd="0" destOrd="0" presId="urn:microsoft.com/office/officeart/2008/layout/LinedList"/>
    <dgm:cxn modelId="{0562A74B-00F7-4CAA-A9F8-A5FD001E5E76}" type="presOf" srcId="{4889577F-365D-4691-9D83-B8FF17D3FE7C}" destId="{2C91DF20-A5E3-416A-99D5-EFCF04115445}" srcOrd="0" destOrd="0" presId="urn:microsoft.com/office/officeart/2008/layout/LinedList"/>
    <dgm:cxn modelId="{29077671-07D7-4232-A1A9-CDA4BA38877F}" type="presOf" srcId="{092EC713-7D3C-456A-AAEA-55576349FC53}" destId="{B3212E9E-34BE-4565-B12C-1AE720892016}" srcOrd="0" destOrd="0" presId="urn:microsoft.com/office/officeart/2008/layout/LinedList"/>
    <dgm:cxn modelId="{FE0599B4-3265-4865-B273-0E531C13D6B2}" srcId="{B5EC7D08-432C-4672-895A-45B946A809DC}" destId="{092EC713-7D3C-456A-AAEA-55576349FC53}" srcOrd="1" destOrd="0" parTransId="{FBCCF2DD-39F4-4E8F-A01E-B4958FE34213}" sibTransId="{FBEC3147-ECDC-4509-863D-D8721F362557}"/>
    <dgm:cxn modelId="{DA20D53A-8E76-433F-94F3-B7B3C8382FF4}" type="presParOf" srcId="{A6A22BA0-D76F-40B3-B641-0171769AA341}" destId="{8313FB7B-4623-4F5D-A613-6BD7D9E4ECCD}" srcOrd="0" destOrd="0" presId="urn:microsoft.com/office/officeart/2008/layout/LinedList"/>
    <dgm:cxn modelId="{E75E399F-DDE5-4E9E-BA28-B90FF479E349}" type="presParOf" srcId="{A6A22BA0-D76F-40B3-B641-0171769AA341}" destId="{0D4BBB6C-3DD0-4463-A77A-C10A60340EB5}" srcOrd="1" destOrd="0" presId="urn:microsoft.com/office/officeart/2008/layout/LinedList"/>
    <dgm:cxn modelId="{485A3815-834A-40BE-A68D-B2CE78F38A59}" type="presParOf" srcId="{0D4BBB6C-3DD0-4463-A77A-C10A60340EB5}" destId="{D00DD854-BD17-46A4-87D8-7B235465251F}" srcOrd="0" destOrd="0" presId="urn:microsoft.com/office/officeart/2008/layout/LinedList"/>
    <dgm:cxn modelId="{B11D17CB-8AD4-4FC0-92BF-B50FB20AE796}" type="presParOf" srcId="{0D4BBB6C-3DD0-4463-A77A-C10A60340EB5}" destId="{6B5F3698-9C96-40DD-8C71-1035CF65951E}" srcOrd="1" destOrd="0" presId="urn:microsoft.com/office/officeart/2008/layout/LinedList"/>
    <dgm:cxn modelId="{A9CACCCE-240F-4151-9AE1-B55515325CF1}" type="presParOf" srcId="{A6A22BA0-D76F-40B3-B641-0171769AA341}" destId="{97823D15-2E61-4A29-A834-596D7F61EC7A}" srcOrd="2" destOrd="0" presId="urn:microsoft.com/office/officeart/2008/layout/LinedList"/>
    <dgm:cxn modelId="{0B6D5C76-A93C-4ECE-A66A-B316C71736DC}" type="presParOf" srcId="{A6A22BA0-D76F-40B3-B641-0171769AA341}" destId="{289E87C7-B791-4CC3-9E28-DC0779E144A5}" srcOrd="3" destOrd="0" presId="urn:microsoft.com/office/officeart/2008/layout/LinedList"/>
    <dgm:cxn modelId="{A1602A96-B004-4FE2-B9CF-F9A2B9E5451B}" type="presParOf" srcId="{289E87C7-B791-4CC3-9E28-DC0779E144A5}" destId="{B3212E9E-34BE-4565-B12C-1AE720892016}" srcOrd="0" destOrd="0" presId="urn:microsoft.com/office/officeart/2008/layout/LinedList"/>
    <dgm:cxn modelId="{52F32688-24EE-4301-8903-6547F9E95B13}" type="presParOf" srcId="{289E87C7-B791-4CC3-9E28-DC0779E144A5}" destId="{35B947A0-D212-4BB1-B89E-49B232F099F1}" srcOrd="1" destOrd="0" presId="urn:microsoft.com/office/officeart/2008/layout/LinedList"/>
    <dgm:cxn modelId="{F21CD97D-4649-4739-9F65-FCD4D12A5A34}" type="presParOf" srcId="{A6A22BA0-D76F-40B3-B641-0171769AA341}" destId="{08523C64-D7A6-4C10-AD8D-D1DFD1C2645D}" srcOrd="4" destOrd="0" presId="urn:microsoft.com/office/officeart/2008/layout/LinedList"/>
    <dgm:cxn modelId="{5F74FD5D-0CCE-4E80-BF05-F5F3DFE27B7E}" type="presParOf" srcId="{A6A22BA0-D76F-40B3-B641-0171769AA341}" destId="{D72A7A48-739C-4645-BF11-E5C4F4C0BF14}" srcOrd="5" destOrd="0" presId="urn:microsoft.com/office/officeart/2008/layout/LinedList"/>
    <dgm:cxn modelId="{FABE7FB1-6C5A-4CC3-AACF-C20CA245C202}" type="presParOf" srcId="{D72A7A48-739C-4645-BF11-E5C4F4C0BF14}" destId="{2C91DF20-A5E3-416A-99D5-EFCF04115445}" srcOrd="0" destOrd="0" presId="urn:microsoft.com/office/officeart/2008/layout/LinedList"/>
    <dgm:cxn modelId="{483FBE31-B48A-4FC8-9AE7-8D5D036B1D4A}" type="presParOf" srcId="{D72A7A48-739C-4645-BF11-E5C4F4C0BF14}" destId="{C302854A-6E84-45C6-855A-4277B3673D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C3602C-D52C-413C-B190-F9CF6C10BD0A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878191-95E2-416E-BE02-C81C2748E502}">
      <dgm:prSet/>
      <dgm:spPr/>
      <dgm:t>
        <a:bodyPr/>
        <a:lstStyle/>
        <a:p>
          <a:r>
            <a:rPr lang="zh-CN" dirty="0"/>
            <a:t>现象学与存在主义</a:t>
          </a:r>
          <a:endParaRPr lang="en-US" dirty="0"/>
        </a:p>
      </dgm:t>
    </dgm:pt>
    <dgm:pt modelId="{C46EE80E-5A18-40E6-8676-F3D086912A18}" type="parTrans" cxnId="{5CFE8F9A-C817-43A9-8820-47B505DCD733}">
      <dgm:prSet/>
      <dgm:spPr/>
      <dgm:t>
        <a:bodyPr/>
        <a:lstStyle/>
        <a:p>
          <a:endParaRPr lang="en-US"/>
        </a:p>
      </dgm:t>
    </dgm:pt>
    <dgm:pt modelId="{CB94F9E4-0788-4849-9534-E4C45112C5FA}" type="sibTrans" cxnId="{5CFE8F9A-C817-43A9-8820-47B505DCD733}">
      <dgm:prSet/>
      <dgm:spPr/>
      <dgm:t>
        <a:bodyPr/>
        <a:lstStyle/>
        <a:p>
          <a:endParaRPr lang="en-US"/>
        </a:p>
      </dgm:t>
    </dgm:pt>
    <dgm:pt modelId="{EE73A4F5-F6C6-4D1D-917A-6F3F4992FF31}">
      <dgm:prSet/>
      <dgm:spPr/>
      <dgm:t>
        <a:bodyPr/>
        <a:lstStyle/>
        <a:p>
          <a:r>
            <a:rPr lang="zh-CN"/>
            <a:t>人本主义：罗杰斯、马斯洛</a:t>
          </a:r>
          <a:endParaRPr lang="en-US"/>
        </a:p>
      </dgm:t>
    </dgm:pt>
    <dgm:pt modelId="{7F5E3ED9-0069-4E05-A319-735714C7B941}" type="parTrans" cxnId="{D693C4A3-BA54-41E3-AF36-B0779AA83EBD}">
      <dgm:prSet/>
      <dgm:spPr/>
      <dgm:t>
        <a:bodyPr/>
        <a:lstStyle/>
        <a:p>
          <a:endParaRPr lang="en-US"/>
        </a:p>
      </dgm:t>
    </dgm:pt>
    <dgm:pt modelId="{FC699B34-32B0-4018-932E-CD1BDE0AA49B}" type="sibTrans" cxnId="{D693C4A3-BA54-41E3-AF36-B0779AA83EBD}">
      <dgm:prSet/>
      <dgm:spPr/>
      <dgm:t>
        <a:bodyPr/>
        <a:lstStyle/>
        <a:p>
          <a:endParaRPr lang="en-US"/>
        </a:p>
      </dgm:t>
    </dgm:pt>
    <dgm:pt modelId="{FB27BDD1-531F-44AD-BA25-F35ECAF04E4C}">
      <dgm:prSet/>
      <dgm:spPr/>
      <dgm:t>
        <a:bodyPr/>
        <a:lstStyle/>
        <a:p>
          <a:r>
            <a:rPr lang="zh-CN" dirty="0"/>
            <a:t>积极心理学</a:t>
          </a:r>
          <a:endParaRPr lang="en-US" dirty="0"/>
        </a:p>
      </dgm:t>
    </dgm:pt>
    <dgm:pt modelId="{7FC674CE-F0D2-45A1-A699-C491BD3A4613}" type="parTrans" cxnId="{6354898A-9F5E-486F-8E01-1DFA7EE59AA1}">
      <dgm:prSet/>
      <dgm:spPr/>
      <dgm:t>
        <a:bodyPr/>
        <a:lstStyle/>
        <a:p>
          <a:endParaRPr lang="en-US"/>
        </a:p>
      </dgm:t>
    </dgm:pt>
    <dgm:pt modelId="{1005BB2A-697B-4D86-8266-206E70CE331E}" type="sibTrans" cxnId="{6354898A-9F5E-486F-8E01-1DFA7EE59AA1}">
      <dgm:prSet/>
      <dgm:spPr/>
      <dgm:t>
        <a:bodyPr/>
        <a:lstStyle/>
        <a:p>
          <a:endParaRPr lang="en-US"/>
        </a:p>
      </dgm:t>
    </dgm:pt>
    <dgm:pt modelId="{B0D6D19A-F7D8-4E50-B151-158EED3AD99D}">
      <dgm:prSet/>
      <dgm:spPr/>
      <dgm:t>
        <a:bodyPr/>
        <a:lstStyle/>
        <a:p>
          <a:r>
            <a:rPr lang="zh-CN" altLang="en-US" dirty="0"/>
            <a:t>各个流派的对比</a:t>
          </a:r>
          <a:endParaRPr lang="en-US" dirty="0"/>
        </a:p>
      </dgm:t>
    </dgm:pt>
    <dgm:pt modelId="{C9091B43-5FB4-4B51-BC01-4E883A73C9A1}" type="parTrans" cxnId="{BBD36D91-2F91-4A6C-9E0A-093062EC0288}">
      <dgm:prSet/>
      <dgm:spPr/>
      <dgm:t>
        <a:bodyPr/>
        <a:lstStyle/>
        <a:p>
          <a:endParaRPr lang="zh-CN" altLang="en-US"/>
        </a:p>
      </dgm:t>
    </dgm:pt>
    <dgm:pt modelId="{92C60927-6EF4-49A5-B7E6-E7600324919E}" type="sibTrans" cxnId="{BBD36D91-2F91-4A6C-9E0A-093062EC0288}">
      <dgm:prSet/>
      <dgm:spPr/>
      <dgm:t>
        <a:bodyPr/>
        <a:lstStyle/>
        <a:p>
          <a:endParaRPr lang="zh-CN" altLang="en-US"/>
        </a:p>
      </dgm:t>
    </dgm:pt>
    <dgm:pt modelId="{6D9BDC39-7E66-455D-95CD-B9007A08BA47}" type="pres">
      <dgm:prSet presAssocID="{8EC3602C-D52C-413C-B190-F9CF6C10BD0A}" presName="vert0" presStyleCnt="0">
        <dgm:presLayoutVars>
          <dgm:dir/>
          <dgm:animOne val="branch"/>
          <dgm:animLvl val="lvl"/>
        </dgm:presLayoutVars>
      </dgm:prSet>
      <dgm:spPr/>
    </dgm:pt>
    <dgm:pt modelId="{060BC057-DF5F-4727-A322-3FCC99D7AD5F}" type="pres">
      <dgm:prSet presAssocID="{12878191-95E2-416E-BE02-C81C2748E502}" presName="thickLine" presStyleLbl="alignNode1" presStyleIdx="0" presStyleCnt="4"/>
      <dgm:spPr/>
    </dgm:pt>
    <dgm:pt modelId="{DA565944-9A6F-4FA0-A78C-4226C4731A3F}" type="pres">
      <dgm:prSet presAssocID="{12878191-95E2-416E-BE02-C81C2748E502}" presName="horz1" presStyleCnt="0"/>
      <dgm:spPr/>
    </dgm:pt>
    <dgm:pt modelId="{6D8384E4-AC10-4800-B563-62A3B9F459AD}" type="pres">
      <dgm:prSet presAssocID="{12878191-95E2-416E-BE02-C81C2748E502}" presName="tx1" presStyleLbl="revTx" presStyleIdx="0" presStyleCnt="4"/>
      <dgm:spPr/>
    </dgm:pt>
    <dgm:pt modelId="{A17A9230-BDD6-41EF-989F-C98300B8864C}" type="pres">
      <dgm:prSet presAssocID="{12878191-95E2-416E-BE02-C81C2748E502}" presName="vert1" presStyleCnt="0"/>
      <dgm:spPr/>
    </dgm:pt>
    <dgm:pt modelId="{AEBE2594-1B0E-4481-8039-F2242563F2B2}" type="pres">
      <dgm:prSet presAssocID="{EE73A4F5-F6C6-4D1D-917A-6F3F4992FF31}" presName="thickLine" presStyleLbl="alignNode1" presStyleIdx="1" presStyleCnt="4"/>
      <dgm:spPr/>
    </dgm:pt>
    <dgm:pt modelId="{FDBB6178-DDDC-4D1B-A257-9A5053A15458}" type="pres">
      <dgm:prSet presAssocID="{EE73A4F5-F6C6-4D1D-917A-6F3F4992FF31}" presName="horz1" presStyleCnt="0"/>
      <dgm:spPr/>
    </dgm:pt>
    <dgm:pt modelId="{82A17B57-0AAD-4987-8F4C-73F051CDF4C2}" type="pres">
      <dgm:prSet presAssocID="{EE73A4F5-F6C6-4D1D-917A-6F3F4992FF31}" presName="tx1" presStyleLbl="revTx" presStyleIdx="1" presStyleCnt="4"/>
      <dgm:spPr/>
    </dgm:pt>
    <dgm:pt modelId="{8A26E0FC-19E8-4862-9878-D076AEFD4319}" type="pres">
      <dgm:prSet presAssocID="{EE73A4F5-F6C6-4D1D-917A-6F3F4992FF31}" presName="vert1" presStyleCnt="0"/>
      <dgm:spPr/>
    </dgm:pt>
    <dgm:pt modelId="{8C7609F0-9AA9-4C22-A8BC-2D1E14F05480}" type="pres">
      <dgm:prSet presAssocID="{FB27BDD1-531F-44AD-BA25-F35ECAF04E4C}" presName="thickLine" presStyleLbl="alignNode1" presStyleIdx="2" presStyleCnt="4"/>
      <dgm:spPr/>
    </dgm:pt>
    <dgm:pt modelId="{54B24865-3A7D-4967-8993-AD5870F916CA}" type="pres">
      <dgm:prSet presAssocID="{FB27BDD1-531F-44AD-BA25-F35ECAF04E4C}" presName="horz1" presStyleCnt="0"/>
      <dgm:spPr/>
    </dgm:pt>
    <dgm:pt modelId="{D614B998-A6CE-4DC6-AE72-EEE9970381B6}" type="pres">
      <dgm:prSet presAssocID="{FB27BDD1-531F-44AD-BA25-F35ECAF04E4C}" presName="tx1" presStyleLbl="revTx" presStyleIdx="2" presStyleCnt="4"/>
      <dgm:spPr/>
    </dgm:pt>
    <dgm:pt modelId="{D8C74E6C-D8E5-4430-BB26-2468CC279923}" type="pres">
      <dgm:prSet presAssocID="{FB27BDD1-531F-44AD-BA25-F35ECAF04E4C}" presName="vert1" presStyleCnt="0"/>
      <dgm:spPr/>
    </dgm:pt>
    <dgm:pt modelId="{0254E5A8-00EB-4F30-AF23-A4B260BDA4C7}" type="pres">
      <dgm:prSet presAssocID="{B0D6D19A-F7D8-4E50-B151-158EED3AD99D}" presName="thickLine" presStyleLbl="alignNode1" presStyleIdx="3" presStyleCnt="4"/>
      <dgm:spPr/>
    </dgm:pt>
    <dgm:pt modelId="{4F39668E-6523-42DE-BACB-3ADF7A32A010}" type="pres">
      <dgm:prSet presAssocID="{B0D6D19A-F7D8-4E50-B151-158EED3AD99D}" presName="horz1" presStyleCnt="0"/>
      <dgm:spPr/>
    </dgm:pt>
    <dgm:pt modelId="{1C2A6409-BC07-479E-8280-8A5869E765F8}" type="pres">
      <dgm:prSet presAssocID="{B0D6D19A-F7D8-4E50-B151-158EED3AD99D}" presName="tx1" presStyleLbl="revTx" presStyleIdx="3" presStyleCnt="4"/>
      <dgm:spPr/>
    </dgm:pt>
    <dgm:pt modelId="{52474074-C87A-41D0-B571-4F5070F0D034}" type="pres">
      <dgm:prSet presAssocID="{B0D6D19A-F7D8-4E50-B151-158EED3AD99D}" presName="vert1" presStyleCnt="0"/>
      <dgm:spPr/>
    </dgm:pt>
  </dgm:ptLst>
  <dgm:cxnLst>
    <dgm:cxn modelId="{53F02080-7265-40C6-856B-BD9A182DC01F}" type="presOf" srcId="{12878191-95E2-416E-BE02-C81C2748E502}" destId="{6D8384E4-AC10-4800-B563-62A3B9F459AD}" srcOrd="0" destOrd="0" presId="urn:microsoft.com/office/officeart/2008/layout/LinedList"/>
    <dgm:cxn modelId="{6354898A-9F5E-486F-8E01-1DFA7EE59AA1}" srcId="{8EC3602C-D52C-413C-B190-F9CF6C10BD0A}" destId="{FB27BDD1-531F-44AD-BA25-F35ECAF04E4C}" srcOrd="2" destOrd="0" parTransId="{7FC674CE-F0D2-45A1-A699-C491BD3A4613}" sibTransId="{1005BB2A-697B-4D86-8266-206E70CE331E}"/>
    <dgm:cxn modelId="{BBD36D91-2F91-4A6C-9E0A-093062EC0288}" srcId="{8EC3602C-D52C-413C-B190-F9CF6C10BD0A}" destId="{B0D6D19A-F7D8-4E50-B151-158EED3AD99D}" srcOrd="3" destOrd="0" parTransId="{C9091B43-5FB4-4B51-BC01-4E883A73C9A1}" sibTransId="{92C60927-6EF4-49A5-B7E6-E7600324919E}"/>
    <dgm:cxn modelId="{5CFE8F9A-C817-43A9-8820-47B505DCD733}" srcId="{8EC3602C-D52C-413C-B190-F9CF6C10BD0A}" destId="{12878191-95E2-416E-BE02-C81C2748E502}" srcOrd="0" destOrd="0" parTransId="{C46EE80E-5A18-40E6-8676-F3D086912A18}" sibTransId="{CB94F9E4-0788-4849-9534-E4C45112C5FA}"/>
    <dgm:cxn modelId="{D693C4A3-BA54-41E3-AF36-B0779AA83EBD}" srcId="{8EC3602C-D52C-413C-B190-F9CF6C10BD0A}" destId="{EE73A4F5-F6C6-4D1D-917A-6F3F4992FF31}" srcOrd="1" destOrd="0" parTransId="{7F5E3ED9-0069-4E05-A319-735714C7B941}" sibTransId="{FC699B34-32B0-4018-932E-CD1BDE0AA49B}"/>
    <dgm:cxn modelId="{A6119BAD-F30A-43A8-8084-2811F5A7219E}" type="presOf" srcId="{EE73A4F5-F6C6-4D1D-917A-6F3F4992FF31}" destId="{82A17B57-0AAD-4987-8F4C-73F051CDF4C2}" srcOrd="0" destOrd="0" presId="urn:microsoft.com/office/officeart/2008/layout/LinedList"/>
    <dgm:cxn modelId="{67ECB7B1-98E1-40DB-A62D-792B922011BE}" type="presOf" srcId="{FB27BDD1-531F-44AD-BA25-F35ECAF04E4C}" destId="{D614B998-A6CE-4DC6-AE72-EEE9970381B6}" srcOrd="0" destOrd="0" presId="urn:microsoft.com/office/officeart/2008/layout/LinedList"/>
    <dgm:cxn modelId="{874DEAC5-264C-46D8-AAF2-52CBA642C8A6}" type="presOf" srcId="{8EC3602C-D52C-413C-B190-F9CF6C10BD0A}" destId="{6D9BDC39-7E66-455D-95CD-B9007A08BA47}" srcOrd="0" destOrd="0" presId="urn:microsoft.com/office/officeart/2008/layout/LinedList"/>
    <dgm:cxn modelId="{41D4FED8-1989-4DA6-93FA-F076DCC10E5E}" type="presOf" srcId="{B0D6D19A-F7D8-4E50-B151-158EED3AD99D}" destId="{1C2A6409-BC07-479E-8280-8A5869E765F8}" srcOrd="0" destOrd="0" presId="urn:microsoft.com/office/officeart/2008/layout/LinedList"/>
    <dgm:cxn modelId="{8030703C-80B2-41C1-8E1B-CDA8E68A8303}" type="presParOf" srcId="{6D9BDC39-7E66-455D-95CD-B9007A08BA47}" destId="{060BC057-DF5F-4727-A322-3FCC99D7AD5F}" srcOrd="0" destOrd="0" presId="urn:microsoft.com/office/officeart/2008/layout/LinedList"/>
    <dgm:cxn modelId="{EED8D40F-237F-4346-80E1-FDA44DDBCAC2}" type="presParOf" srcId="{6D9BDC39-7E66-455D-95CD-B9007A08BA47}" destId="{DA565944-9A6F-4FA0-A78C-4226C4731A3F}" srcOrd="1" destOrd="0" presId="urn:microsoft.com/office/officeart/2008/layout/LinedList"/>
    <dgm:cxn modelId="{5A09FFC0-057B-4C70-A810-2425DB6617F7}" type="presParOf" srcId="{DA565944-9A6F-4FA0-A78C-4226C4731A3F}" destId="{6D8384E4-AC10-4800-B563-62A3B9F459AD}" srcOrd="0" destOrd="0" presId="urn:microsoft.com/office/officeart/2008/layout/LinedList"/>
    <dgm:cxn modelId="{F37D0B2A-255D-4F62-B9E2-5C1C0ECB673C}" type="presParOf" srcId="{DA565944-9A6F-4FA0-A78C-4226C4731A3F}" destId="{A17A9230-BDD6-41EF-989F-C98300B8864C}" srcOrd="1" destOrd="0" presId="urn:microsoft.com/office/officeart/2008/layout/LinedList"/>
    <dgm:cxn modelId="{7BC9D283-A391-4518-9A8C-59147BC91708}" type="presParOf" srcId="{6D9BDC39-7E66-455D-95CD-B9007A08BA47}" destId="{AEBE2594-1B0E-4481-8039-F2242563F2B2}" srcOrd="2" destOrd="0" presId="urn:microsoft.com/office/officeart/2008/layout/LinedList"/>
    <dgm:cxn modelId="{579B25EC-C6BA-448E-B536-A6E346966843}" type="presParOf" srcId="{6D9BDC39-7E66-455D-95CD-B9007A08BA47}" destId="{FDBB6178-DDDC-4D1B-A257-9A5053A15458}" srcOrd="3" destOrd="0" presId="urn:microsoft.com/office/officeart/2008/layout/LinedList"/>
    <dgm:cxn modelId="{6AA30BDA-912C-4C95-9921-0345A3B1EFF9}" type="presParOf" srcId="{FDBB6178-DDDC-4D1B-A257-9A5053A15458}" destId="{82A17B57-0AAD-4987-8F4C-73F051CDF4C2}" srcOrd="0" destOrd="0" presId="urn:microsoft.com/office/officeart/2008/layout/LinedList"/>
    <dgm:cxn modelId="{40A617FC-0EDD-45A3-A9D6-A6DCF10F00A6}" type="presParOf" srcId="{FDBB6178-DDDC-4D1B-A257-9A5053A15458}" destId="{8A26E0FC-19E8-4862-9878-D076AEFD4319}" srcOrd="1" destOrd="0" presId="urn:microsoft.com/office/officeart/2008/layout/LinedList"/>
    <dgm:cxn modelId="{5221A4FA-6426-42FC-8E7F-B6702B6EEAE6}" type="presParOf" srcId="{6D9BDC39-7E66-455D-95CD-B9007A08BA47}" destId="{8C7609F0-9AA9-4C22-A8BC-2D1E14F05480}" srcOrd="4" destOrd="0" presId="urn:microsoft.com/office/officeart/2008/layout/LinedList"/>
    <dgm:cxn modelId="{AC80BEF3-3F00-41E6-A234-68CBD77EDF1D}" type="presParOf" srcId="{6D9BDC39-7E66-455D-95CD-B9007A08BA47}" destId="{54B24865-3A7D-4967-8993-AD5870F916CA}" srcOrd="5" destOrd="0" presId="urn:microsoft.com/office/officeart/2008/layout/LinedList"/>
    <dgm:cxn modelId="{B1939858-B33D-4B4D-BC9A-D1A22B6907C3}" type="presParOf" srcId="{54B24865-3A7D-4967-8993-AD5870F916CA}" destId="{D614B998-A6CE-4DC6-AE72-EEE9970381B6}" srcOrd="0" destOrd="0" presId="urn:microsoft.com/office/officeart/2008/layout/LinedList"/>
    <dgm:cxn modelId="{76B670CA-96F6-4265-A8DC-7244117BD533}" type="presParOf" srcId="{54B24865-3A7D-4967-8993-AD5870F916CA}" destId="{D8C74E6C-D8E5-4430-BB26-2468CC279923}" srcOrd="1" destOrd="0" presId="urn:microsoft.com/office/officeart/2008/layout/LinedList"/>
    <dgm:cxn modelId="{18802259-159F-4B29-B457-C09E49A00E4A}" type="presParOf" srcId="{6D9BDC39-7E66-455D-95CD-B9007A08BA47}" destId="{0254E5A8-00EB-4F30-AF23-A4B260BDA4C7}" srcOrd="6" destOrd="0" presId="urn:microsoft.com/office/officeart/2008/layout/LinedList"/>
    <dgm:cxn modelId="{46DA22EB-0E1E-4455-89A9-6CAD2EE0787C}" type="presParOf" srcId="{6D9BDC39-7E66-455D-95CD-B9007A08BA47}" destId="{4F39668E-6523-42DE-BACB-3ADF7A32A010}" srcOrd="7" destOrd="0" presId="urn:microsoft.com/office/officeart/2008/layout/LinedList"/>
    <dgm:cxn modelId="{0F72BB96-1D7E-4C22-9EE7-CBBD218EC91D}" type="presParOf" srcId="{4F39668E-6523-42DE-BACB-3ADF7A32A010}" destId="{1C2A6409-BC07-479E-8280-8A5869E765F8}" srcOrd="0" destOrd="0" presId="urn:microsoft.com/office/officeart/2008/layout/LinedList"/>
    <dgm:cxn modelId="{73CFCAEC-95A8-40D5-83F1-503488EB6BF0}" type="presParOf" srcId="{4F39668E-6523-42DE-BACB-3ADF7A32A010}" destId="{52474074-C87A-41D0-B571-4F5070F0D0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8A62AD-CCB5-48D1-A598-52C7E552A6C4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59C882-0A30-460E-98E5-70B9C15E7227}">
      <dgm:prSet/>
      <dgm:spPr/>
      <dgm:t>
        <a:bodyPr/>
        <a:lstStyle/>
        <a:p>
          <a:r>
            <a:rPr lang="zh-CN"/>
            <a:t>积极心理学兴起之后，研究者提出了许多提升幸福感的行为干预方法</a:t>
          </a:r>
          <a:endParaRPr lang="en-US"/>
        </a:p>
      </dgm:t>
    </dgm:pt>
    <dgm:pt modelId="{09E4C9EA-FB0D-4246-9646-0BF298ABDAA2}" type="parTrans" cxnId="{5A48BAD0-4256-42B0-A7E0-4C66468CED22}">
      <dgm:prSet/>
      <dgm:spPr/>
      <dgm:t>
        <a:bodyPr/>
        <a:lstStyle/>
        <a:p>
          <a:endParaRPr lang="en-US"/>
        </a:p>
      </dgm:t>
    </dgm:pt>
    <dgm:pt modelId="{0A652A83-DD41-4021-85D0-5B1D34BCA46A}" type="sibTrans" cxnId="{5A48BAD0-4256-42B0-A7E0-4C66468CED22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3CE54B24-E2A4-4AD9-BE23-D60B21B1FCF1}">
      <dgm:prSet/>
      <dgm:spPr/>
      <dgm:t>
        <a:bodyPr/>
        <a:lstStyle/>
        <a:p>
          <a:r>
            <a:rPr lang="zh-CN"/>
            <a:t>特点：简单易行、自助式（</a:t>
          </a:r>
          <a:r>
            <a:rPr lang="en-US"/>
            <a:t>self-help</a:t>
          </a:r>
          <a:r>
            <a:rPr lang="zh-CN"/>
            <a:t>）</a:t>
          </a:r>
          <a:endParaRPr lang="en-US"/>
        </a:p>
      </dgm:t>
    </dgm:pt>
    <dgm:pt modelId="{98C1F06E-F3AF-4234-8C66-22488D7C806E}" type="parTrans" cxnId="{E7302835-9C5F-414E-B414-9AF88D47BD14}">
      <dgm:prSet/>
      <dgm:spPr/>
      <dgm:t>
        <a:bodyPr/>
        <a:lstStyle/>
        <a:p>
          <a:endParaRPr lang="en-US"/>
        </a:p>
      </dgm:t>
    </dgm:pt>
    <dgm:pt modelId="{46B0DFE0-6E2E-4864-A066-9F36FDFCF0FE}" type="sibTrans" cxnId="{E7302835-9C5F-414E-B414-9AF88D47BD14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4F038E21-04DA-4D4F-966D-EEAD389EFAB9}">
      <dgm:prSet/>
      <dgm:spPr/>
      <dgm:t>
        <a:bodyPr/>
        <a:lstStyle/>
        <a:p>
          <a:r>
            <a:rPr lang="zh-CN"/>
            <a:t>效果通过随机对照实验（</a:t>
          </a:r>
          <a:r>
            <a:rPr lang="en-US"/>
            <a:t>randomized controlled trial</a:t>
          </a:r>
          <a:r>
            <a:rPr lang="zh-CN"/>
            <a:t>，</a:t>
          </a:r>
          <a:r>
            <a:rPr lang="en-US"/>
            <a:t>RCT</a:t>
          </a:r>
          <a:r>
            <a:rPr lang="zh-CN"/>
            <a:t>）评估</a:t>
          </a:r>
          <a:endParaRPr lang="en-US"/>
        </a:p>
      </dgm:t>
    </dgm:pt>
    <dgm:pt modelId="{63B0A266-69A3-425C-B4C1-46EE2032216D}" type="parTrans" cxnId="{EB833EF1-C72C-4862-9A27-8E959EAA5D87}">
      <dgm:prSet/>
      <dgm:spPr/>
      <dgm:t>
        <a:bodyPr/>
        <a:lstStyle/>
        <a:p>
          <a:endParaRPr lang="en-US"/>
        </a:p>
      </dgm:t>
    </dgm:pt>
    <dgm:pt modelId="{110AF110-E48E-4731-8940-6B2C12C83D1C}" type="sibTrans" cxnId="{EB833EF1-C72C-4862-9A27-8E959EAA5D87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9717BC9D-8BB3-47B6-9C3B-E7AE64148DFD}" type="pres">
      <dgm:prSet presAssocID="{BD8A62AD-CCB5-48D1-A598-52C7E552A6C4}" presName="Name0" presStyleCnt="0">
        <dgm:presLayoutVars>
          <dgm:animLvl val="lvl"/>
          <dgm:resizeHandles val="exact"/>
        </dgm:presLayoutVars>
      </dgm:prSet>
      <dgm:spPr/>
    </dgm:pt>
    <dgm:pt modelId="{6E4B1173-B752-4743-B011-78F2AA82C5EE}" type="pres">
      <dgm:prSet presAssocID="{9E59C882-0A30-460E-98E5-70B9C15E7227}" presName="compositeNode" presStyleCnt="0">
        <dgm:presLayoutVars>
          <dgm:bulletEnabled val="1"/>
        </dgm:presLayoutVars>
      </dgm:prSet>
      <dgm:spPr/>
    </dgm:pt>
    <dgm:pt modelId="{BF9A67FF-BD78-4AB4-8DCB-750E9F7094A6}" type="pres">
      <dgm:prSet presAssocID="{9E59C882-0A30-460E-98E5-70B9C15E7227}" presName="bgRect" presStyleLbl="alignNode1" presStyleIdx="0" presStyleCnt="3"/>
      <dgm:spPr/>
    </dgm:pt>
    <dgm:pt modelId="{9B5347F3-0649-451C-81A5-3D8D64F9EEE1}" type="pres">
      <dgm:prSet presAssocID="{0A652A83-DD41-4021-85D0-5B1D34BCA46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4B6294B-53FF-4A0A-B330-019443432A2E}" type="pres">
      <dgm:prSet presAssocID="{9E59C882-0A30-460E-98E5-70B9C15E7227}" presName="nodeRect" presStyleLbl="alignNode1" presStyleIdx="0" presStyleCnt="3">
        <dgm:presLayoutVars>
          <dgm:bulletEnabled val="1"/>
        </dgm:presLayoutVars>
      </dgm:prSet>
      <dgm:spPr/>
    </dgm:pt>
    <dgm:pt modelId="{DA668362-B308-404F-BCCA-58206CBF91C8}" type="pres">
      <dgm:prSet presAssocID="{0A652A83-DD41-4021-85D0-5B1D34BCA46A}" presName="sibTrans" presStyleCnt="0"/>
      <dgm:spPr/>
    </dgm:pt>
    <dgm:pt modelId="{B37833BF-3D13-4F2A-8FA2-15ADABBFE29C}" type="pres">
      <dgm:prSet presAssocID="{3CE54B24-E2A4-4AD9-BE23-D60B21B1FCF1}" presName="compositeNode" presStyleCnt="0">
        <dgm:presLayoutVars>
          <dgm:bulletEnabled val="1"/>
        </dgm:presLayoutVars>
      </dgm:prSet>
      <dgm:spPr/>
    </dgm:pt>
    <dgm:pt modelId="{FB69C2D8-FAE0-4F12-B28C-0CB4DBB68851}" type="pres">
      <dgm:prSet presAssocID="{3CE54B24-E2A4-4AD9-BE23-D60B21B1FCF1}" presName="bgRect" presStyleLbl="alignNode1" presStyleIdx="1" presStyleCnt="3"/>
      <dgm:spPr/>
    </dgm:pt>
    <dgm:pt modelId="{FB2F1022-B04A-4C83-834A-4901A0F4B9FC}" type="pres">
      <dgm:prSet presAssocID="{46B0DFE0-6E2E-4864-A066-9F36FDFCF0F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603CDF3-7072-4E85-B05B-2EE09E890663}" type="pres">
      <dgm:prSet presAssocID="{3CE54B24-E2A4-4AD9-BE23-D60B21B1FCF1}" presName="nodeRect" presStyleLbl="alignNode1" presStyleIdx="1" presStyleCnt="3">
        <dgm:presLayoutVars>
          <dgm:bulletEnabled val="1"/>
        </dgm:presLayoutVars>
      </dgm:prSet>
      <dgm:spPr/>
    </dgm:pt>
    <dgm:pt modelId="{79ED04FD-3894-45B6-A4E5-CB65E70C6B84}" type="pres">
      <dgm:prSet presAssocID="{46B0DFE0-6E2E-4864-A066-9F36FDFCF0FE}" presName="sibTrans" presStyleCnt="0"/>
      <dgm:spPr/>
    </dgm:pt>
    <dgm:pt modelId="{A089E6A8-FCF0-4F7D-B2A4-48374230F5E7}" type="pres">
      <dgm:prSet presAssocID="{4F038E21-04DA-4D4F-966D-EEAD389EFAB9}" presName="compositeNode" presStyleCnt="0">
        <dgm:presLayoutVars>
          <dgm:bulletEnabled val="1"/>
        </dgm:presLayoutVars>
      </dgm:prSet>
      <dgm:spPr/>
    </dgm:pt>
    <dgm:pt modelId="{71FE0EDA-79E5-4FB1-9798-0BD365E99938}" type="pres">
      <dgm:prSet presAssocID="{4F038E21-04DA-4D4F-966D-EEAD389EFAB9}" presName="bgRect" presStyleLbl="alignNode1" presStyleIdx="2" presStyleCnt="3"/>
      <dgm:spPr/>
    </dgm:pt>
    <dgm:pt modelId="{8A25E8B7-0151-41DE-9002-BD695B329793}" type="pres">
      <dgm:prSet presAssocID="{110AF110-E48E-4731-8940-6B2C12C83D1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7956C8E4-0F31-453A-9D09-0DE137288CBE}" type="pres">
      <dgm:prSet presAssocID="{4F038E21-04DA-4D4F-966D-EEAD389EFAB9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E076D212-C098-42CF-A952-DE6F8DA6D761}" type="presOf" srcId="{46B0DFE0-6E2E-4864-A066-9F36FDFCF0FE}" destId="{FB2F1022-B04A-4C83-834A-4901A0F4B9FC}" srcOrd="0" destOrd="0" presId="urn:microsoft.com/office/officeart/2016/7/layout/LinearBlockProcessNumbered"/>
    <dgm:cxn modelId="{E7302835-9C5F-414E-B414-9AF88D47BD14}" srcId="{BD8A62AD-CCB5-48D1-A598-52C7E552A6C4}" destId="{3CE54B24-E2A4-4AD9-BE23-D60B21B1FCF1}" srcOrd="1" destOrd="0" parTransId="{98C1F06E-F3AF-4234-8C66-22488D7C806E}" sibTransId="{46B0DFE0-6E2E-4864-A066-9F36FDFCF0FE}"/>
    <dgm:cxn modelId="{F6524838-056F-4F0E-8A17-16A565CFCC82}" type="presOf" srcId="{110AF110-E48E-4731-8940-6B2C12C83D1C}" destId="{8A25E8B7-0151-41DE-9002-BD695B329793}" srcOrd="0" destOrd="0" presId="urn:microsoft.com/office/officeart/2016/7/layout/LinearBlockProcessNumbered"/>
    <dgm:cxn modelId="{84515684-11E1-4FCC-9380-1AF16DEBA428}" type="presOf" srcId="{4F038E21-04DA-4D4F-966D-EEAD389EFAB9}" destId="{7956C8E4-0F31-453A-9D09-0DE137288CBE}" srcOrd="1" destOrd="0" presId="urn:microsoft.com/office/officeart/2016/7/layout/LinearBlockProcessNumbered"/>
    <dgm:cxn modelId="{C76A1E94-85E0-4B33-8A15-3495B857E509}" type="presOf" srcId="{9E59C882-0A30-460E-98E5-70B9C15E7227}" destId="{04B6294B-53FF-4A0A-B330-019443432A2E}" srcOrd="1" destOrd="0" presId="urn:microsoft.com/office/officeart/2016/7/layout/LinearBlockProcessNumbered"/>
    <dgm:cxn modelId="{441D0D9B-00F9-4C19-BC5F-309EC36159AA}" type="presOf" srcId="{3CE54B24-E2A4-4AD9-BE23-D60B21B1FCF1}" destId="{0603CDF3-7072-4E85-B05B-2EE09E890663}" srcOrd="1" destOrd="0" presId="urn:microsoft.com/office/officeart/2016/7/layout/LinearBlockProcessNumbered"/>
    <dgm:cxn modelId="{020700C0-A1F6-4E6D-9943-49BEE98164B5}" type="presOf" srcId="{BD8A62AD-CCB5-48D1-A598-52C7E552A6C4}" destId="{9717BC9D-8BB3-47B6-9C3B-E7AE64148DFD}" srcOrd="0" destOrd="0" presId="urn:microsoft.com/office/officeart/2016/7/layout/LinearBlockProcessNumbered"/>
    <dgm:cxn modelId="{C5B85CCE-F656-40BD-BEB0-80E509ACE12C}" type="presOf" srcId="{4F038E21-04DA-4D4F-966D-EEAD389EFAB9}" destId="{71FE0EDA-79E5-4FB1-9798-0BD365E99938}" srcOrd="0" destOrd="0" presId="urn:microsoft.com/office/officeart/2016/7/layout/LinearBlockProcessNumbered"/>
    <dgm:cxn modelId="{5A48BAD0-4256-42B0-A7E0-4C66468CED22}" srcId="{BD8A62AD-CCB5-48D1-A598-52C7E552A6C4}" destId="{9E59C882-0A30-460E-98E5-70B9C15E7227}" srcOrd="0" destOrd="0" parTransId="{09E4C9EA-FB0D-4246-9646-0BF298ABDAA2}" sibTransId="{0A652A83-DD41-4021-85D0-5B1D34BCA46A}"/>
    <dgm:cxn modelId="{1B5977D5-138C-449B-AF7E-DFBB6D15EAA7}" type="presOf" srcId="{0A652A83-DD41-4021-85D0-5B1D34BCA46A}" destId="{9B5347F3-0649-451C-81A5-3D8D64F9EEE1}" srcOrd="0" destOrd="0" presId="urn:microsoft.com/office/officeart/2016/7/layout/LinearBlockProcessNumbered"/>
    <dgm:cxn modelId="{2BB40ED8-3EFE-472E-97BD-C622D2954A60}" type="presOf" srcId="{9E59C882-0A30-460E-98E5-70B9C15E7227}" destId="{BF9A67FF-BD78-4AB4-8DCB-750E9F7094A6}" srcOrd="0" destOrd="0" presId="urn:microsoft.com/office/officeart/2016/7/layout/LinearBlockProcessNumbered"/>
    <dgm:cxn modelId="{303362DA-1533-4694-8335-69EA73317558}" type="presOf" srcId="{3CE54B24-E2A4-4AD9-BE23-D60B21B1FCF1}" destId="{FB69C2D8-FAE0-4F12-B28C-0CB4DBB68851}" srcOrd="0" destOrd="0" presId="urn:microsoft.com/office/officeart/2016/7/layout/LinearBlockProcessNumbered"/>
    <dgm:cxn modelId="{EB833EF1-C72C-4862-9A27-8E959EAA5D87}" srcId="{BD8A62AD-CCB5-48D1-A598-52C7E552A6C4}" destId="{4F038E21-04DA-4D4F-966D-EEAD389EFAB9}" srcOrd="2" destOrd="0" parTransId="{63B0A266-69A3-425C-B4C1-46EE2032216D}" sibTransId="{110AF110-E48E-4731-8940-6B2C12C83D1C}"/>
    <dgm:cxn modelId="{5F750C33-52FB-4949-99FE-6319C7FB5B16}" type="presParOf" srcId="{9717BC9D-8BB3-47B6-9C3B-E7AE64148DFD}" destId="{6E4B1173-B752-4743-B011-78F2AA82C5EE}" srcOrd="0" destOrd="0" presId="urn:microsoft.com/office/officeart/2016/7/layout/LinearBlockProcessNumbered"/>
    <dgm:cxn modelId="{9C487B18-8E98-4A15-AB37-B30BECF68E5C}" type="presParOf" srcId="{6E4B1173-B752-4743-B011-78F2AA82C5EE}" destId="{BF9A67FF-BD78-4AB4-8DCB-750E9F7094A6}" srcOrd="0" destOrd="0" presId="urn:microsoft.com/office/officeart/2016/7/layout/LinearBlockProcessNumbered"/>
    <dgm:cxn modelId="{0247F367-E001-4ACD-AB58-4F311DC1EBF1}" type="presParOf" srcId="{6E4B1173-B752-4743-B011-78F2AA82C5EE}" destId="{9B5347F3-0649-451C-81A5-3D8D64F9EEE1}" srcOrd="1" destOrd="0" presId="urn:microsoft.com/office/officeart/2016/7/layout/LinearBlockProcessNumbered"/>
    <dgm:cxn modelId="{DC28D6ED-A270-4EFA-A98C-43D3A043DF93}" type="presParOf" srcId="{6E4B1173-B752-4743-B011-78F2AA82C5EE}" destId="{04B6294B-53FF-4A0A-B330-019443432A2E}" srcOrd="2" destOrd="0" presId="urn:microsoft.com/office/officeart/2016/7/layout/LinearBlockProcessNumbered"/>
    <dgm:cxn modelId="{5A94EA1D-FB7F-4906-8E02-282841FDF0D2}" type="presParOf" srcId="{9717BC9D-8BB3-47B6-9C3B-E7AE64148DFD}" destId="{DA668362-B308-404F-BCCA-58206CBF91C8}" srcOrd="1" destOrd="0" presId="urn:microsoft.com/office/officeart/2016/7/layout/LinearBlockProcessNumbered"/>
    <dgm:cxn modelId="{8CA992E8-6492-4324-9209-5ECB00AAA663}" type="presParOf" srcId="{9717BC9D-8BB3-47B6-9C3B-E7AE64148DFD}" destId="{B37833BF-3D13-4F2A-8FA2-15ADABBFE29C}" srcOrd="2" destOrd="0" presId="urn:microsoft.com/office/officeart/2016/7/layout/LinearBlockProcessNumbered"/>
    <dgm:cxn modelId="{752F6169-7E1A-49F0-BCF2-30406260AD47}" type="presParOf" srcId="{B37833BF-3D13-4F2A-8FA2-15ADABBFE29C}" destId="{FB69C2D8-FAE0-4F12-B28C-0CB4DBB68851}" srcOrd="0" destOrd="0" presId="urn:microsoft.com/office/officeart/2016/7/layout/LinearBlockProcessNumbered"/>
    <dgm:cxn modelId="{BB7D1BC1-27E8-4866-9040-9743695ADC47}" type="presParOf" srcId="{B37833BF-3D13-4F2A-8FA2-15ADABBFE29C}" destId="{FB2F1022-B04A-4C83-834A-4901A0F4B9FC}" srcOrd="1" destOrd="0" presId="urn:microsoft.com/office/officeart/2016/7/layout/LinearBlockProcessNumbered"/>
    <dgm:cxn modelId="{CAE12B83-2169-4339-B187-BE586F0A4757}" type="presParOf" srcId="{B37833BF-3D13-4F2A-8FA2-15ADABBFE29C}" destId="{0603CDF3-7072-4E85-B05B-2EE09E890663}" srcOrd="2" destOrd="0" presId="urn:microsoft.com/office/officeart/2016/7/layout/LinearBlockProcessNumbered"/>
    <dgm:cxn modelId="{7D9DCE8C-DC7E-4A18-838B-8995E08608E7}" type="presParOf" srcId="{9717BC9D-8BB3-47B6-9C3B-E7AE64148DFD}" destId="{79ED04FD-3894-45B6-A4E5-CB65E70C6B84}" srcOrd="3" destOrd="0" presId="urn:microsoft.com/office/officeart/2016/7/layout/LinearBlockProcessNumbered"/>
    <dgm:cxn modelId="{3C99D67F-9E83-4649-A017-04354688733A}" type="presParOf" srcId="{9717BC9D-8BB3-47B6-9C3B-E7AE64148DFD}" destId="{A089E6A8-FCF0-4F7D-B2A4-48374230F5E7}" srcOrd="4" destOrd="0" presId="urn:microsoft.com/office/officeart/2016/7/layout/LinearBlockProcessNumbered"/>
    <dgm:cxn modelId="{ED338D38-4637-4B58-B8E4-402A2820205A}" type="presParOf" srcId="{A089E6A8-FCF0-4F7D-B2A4-48374230F5E7}" destId="{71FE0EDA-79E5-4FB1-9798-0BD365E99938}" srcOrd="0" destOrd="0" presId="urn:microsoft.com/office/officeart/2016/7/layout/LinearBlockProcessNumbered"/>
    <dgm:cxn modelId="{A8251F1D-7C3C-4DFE-8511-A523FF3D26A2}" type="presParOf" srcId="{A089E6A8-FCF0-4F7D-B2A4-48374230F5E7}" destId="{8A25E8B7-0151-41DE-9002-BD695B329793}" srcOrd="1" destOrd="0" presId="urn:microsoft.com/office/officeart/2016/7/layout/LinearBlockProcessNumbered"/>
    <dgm:cxn modelId="{9BDBBFAE-4B67-46BC-BBFA-076FC44422F0}" type="presParOf" srcId="{A089E6A8-FCF0-4F7D-B2A4-48374230F5E7}" destId="{7956C8E4-0F31-453A-9D09-0DE137288CB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B6A4BC-FC31-4E28-8DAA-3CB10057CB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523516-7372-47D0-969C-3BD66DAD60FA}">
      <dgm:prSet/>
      <dgm:spPr/>
      <dgm:t>
        <a:bodyPr/>
        <a:lstStyle/>
        <a:p>
          <a:r>
            <a:rPr lang="zh-CN"/>
            <a:t>幸福感</a:t>
          </a:r>
          <a:endParaRPr lang="en-US"/>
        </a:p>
      </dgm:t>
    </dgm:pt>
    <dgm:pt modelId="{81371DDF-977B-424D-8239-E1C7FABD2D4B}" type="parTrans" cxnId="{81249FAF-4777-47BF-9E25-FB8B755F86DB}">
      <dgm:prSet/>
      <dgm:spPr/>
      <dgm:t>
        <a:bodyPr/>
        <a:lstStyle/>
        <a:p>
          <a:endParaRPr lang="en-US"/>
        </a:p>
      </dgm:t>
    </dgm:pt>
    <dgm:pt modelId="{ECF0B750-E5B2-4BDC-823E-433842B95607}" type="sibTrans" cxnId="{81249FAF-4777-47BF-9E25-FB8B755F86DB}">
      <dgm:prSet/>
      <dgm:spPr/>
      <dgm:t>
        <a:bodyPr/>
        <a:lstStyle/>
        <a:p>
          <a:endParaRPr lang="en-US"/>
        </a:p>
      </dgm:t>
    </dgm:pt>
    <dgm:pt modelId="{E0AF3EAF-6F78-4C70-B682-8CCCA6000CF7}">
      <dgm:prSet/>
      <dgm:spPr/>
      <dgm:t>
        <a:bodyPr/>
        <a:lstStyle/>
        <a:p>
          <a:r>
            <a:rPr lang="zh-CN" altLang="en-US" dirty="0"/>
            <a:t>心</a:t>
          </a:r>
          <a:r>
            <a:rPr lang="zh-CN" dirty="0"/>
            <a:t>流</a:t>
          </a:r>
          <a:endParaRPr lang="en-US" dirty="0"/>
        </a:p>
      </dgm:t>
    </dgm:pt>
    <dgm:pt modelId="{D277F7B8-178C-4442-8D35-9A3CF9E69450}" type="parTrans" cxnId="{E6895124-8AFB-4346-B50F-D660B41555CD}">
      <dgm:prSet/>
      <dgm:spPr/>
      <dgm:t>
        <a:bodyPr/>
        <a:lstStyle/>
        <a:p>
          <a:endParaRPr lang="en-US"/>
        </a:p>
      </dgm:t>
    </dgm:pt>
    <dgm:pt modelId="{C5E08813-8B6F-40EF-A0FD-EF4B117C9081}" type="sibTrans" cxnId="{E6895124-8AFB-4346-B50F-D660B41555CD}">
      <dgm:prSet/>
      <dgm:spPr/>
      <dgm:t>
        <a:bodyPr/>
        <a:lstStyle/>
        <a:p>
          <a:endParaRPr lang="en-US"/>
        </a:p>
      </dgm:t>
    </dgm:pt>
    <dgm:pt modelId="{8232117E-92CA-4D7A-8236-B4945CDE2821}">
      <dgm:prSet/>
      <dgm:spPr/>
      <dgm:t>
        <a:bodyPr/>
        <a:lstStyle/>
        <a:p>
          <a:r>
            <a:rPr lang="zh-CN" dirty="0"/>
            <a:t>美德</a:t>
          </a:r>
          <a:endParaRPr lang="en-US" dirty="0"/>
        </a:p>
      </dgm:t>
    </dgm:pt>
    <dgm:pt modelId="{69C7AF69-D226-4A64-91BB-F91CF6DB92A8}" type="parTrans" cxnId="{EB29AFE4-3A90-46EA-977C-15FAB3EBB29B}">
      <dgm:prSet/>
      <dgm:spPr/>
      <dgm:t>
        <a:bodyPr/>
        <a:lstStyle/>
        <a:p>
          <a:endParaRPr lang="en-US"/>
        </a:p>
      </dgm:t>
    </dgm:pt>
    <dgm:pt modelId="{9B148E38-B169-45D6-B4AE-5F958BB4CE9F}" type="sibTrans" cxnId="{EB29AFE4-3A90-46EA-977C-15FAB3EBB29B}">
      <dgm:prSet/>
      <dgm:spPr/>
      <dgm:t>
        <a:bodyPr/>
        <a:lstStyle/>
        <a:p>
          <a:endParaRPr lang="en-US"/>
        </a:p>
      </dgm:t>
    </dgm:pt>
    <dgm:pt modelId="{E42D1004-46C6-4DBE-94A4-71CB8F763D14}">
      <dgm:prSet/>
      <dgm:spPr/>
      <dgm:t>
        <a:bodyPr/>
        <a:lstStyle/>
        <a:p>
          <a:r>
            <a:rPr lang="zh-CN" altLang="en-US" dirty="0"/>
            <a:t>正念</a:t>
          </a:r>
          <a:endParaRPr lang="en-US" dirty="0"/>
        </a:p>
      </dgm:t>
    </dgm:pt>
    <dgm:pt modelId="{3BAA9A41-4A4E-443F-A64B-87D85E026093}" type="parTrans" cxnId="{6A3253BA-0DE6-452D-B9AF-2D13649918EF}">
      <dgm:prSet/>
      <dgm:spPr/>
      <dgm:t>
        <a:bodyPr/>
        <a:lstStyle/>
        <a:p>
          <a:endParaRPr lang="en-US"/>
        </a:p>
      </dgm:t>
    </dgm:pt>
    <dgm:pt modelId="{730540DB-1D07-4256-8624-109765B02985}" type="sibTrans" cxnId="{6A3253BA-0DE6-452D-B9AF-2D13649918EF}">
      <dgm:prSet/>
      <dgm:spPr/>
      <dgm:t>
        <a:bodyPr/>
        <a:lstStyle/>
        <a:p>
          <a:endParaRPr lang="en-US"/>
        </a:p>
      </dgm:t>
    </dgm:pt>
    <dgm:pt modelId="{27EF3134-FF0C-465D-8EA0-B9A2BD52EA11}" type="pres">
      <dgm:prSet presAssocID="{4EB6A4BC-FC31-4E28-8DAA-3CB10057CB3D}" presName="linear" presStyleCnt="0">
        <dgm:presLayoutVars>
          <dgm:animLvl val="lvl"/>
          <dgm:resizeHandles val="exact"/>
        </dgm:presLayoutVars>
      </dgm:prSet>
      <dgm:spPr/>
    </dgm:pt>
    <dgm:pt modelId="{997F7C6E-80FE-4D7B-8954-DEF0C240D4F5}" type="pres">
      <dgm:prSet presAssocID="{30523516-7372-47D0-969C-3BD66DAD60F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45D458-F268-4FF0-9C0B-0ACCA19236E7}" type="pres">
      <dgm:prSet presAssocID="{ECF0B750-E5B2-4BDC-823E-433842B95607}" presName="spacer" presStyleCnt="0"/>
      <dgm:spPr/>
    </dgm:pt>
    <dgm:pt modelId="{7FD457DF-7E6A-4132-9CAD-95C0A7AD5B96}" type="pres">
      <dgm:prSet presAssocID="{E0AF3EAF-6F78-4C70-B682-8CCCA6000CF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D0873B-D265-4426-B594-AF87B84ED99F}" type="pres">
      <dgm:prSet presAssocID="{C5E08813-8B6F-40EF-A0FD-EF4B117C9081}" presName="spacer" presStyleCnt="0"/>
      <dgm:spPr/>
    </dgm:pt>
    <dgm:pt modelId="{6FDDD320-9F34-4A7B-8AAE-6B54C03CB256}" type="pres">
      <dgm:prSet presAssocID="{8232117E-92CA-4D7A-8236-B4945CDE282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55AE2BB-DE3E-48FC-B298-819997770B7B}" type="pres">
      <dgm:prSet presAssocID="{9B148E38-B169-45D6-B4AE-5F958BB4CE9F}" presName="spacer" presStyleCnt="0"/>
      <dgm:spPr/>
    </dgm:pt>
    <dgm:pt modelId="{231F97F8-2130-49E7-8912-76A9F12343EA}" type="pres">
      <dgm:prSet presAssocID="{E42D1004-46C6-4DBE-94A4-71CB8F763D1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6895124-8AFB-4346-B50F-D660B41555CD}" srcId="{4EB6A4BC-FC31-4E28-8DAA-3CB10057CB3D}" destId="{E0AF3EAF-6F78-4C70-B682-8CCCA6000CF7}" srcOrd="1" destOrd="0" parTransId="{D277F7B8-178C-4442-8D35-9A3CF9E69450}" sibTransId="{C5E08813-8B6F-40EF-A0FD-EF4B117C9081}"/>
    <dgm:cxn modelId="{5F8A5940-64C9-43F4-8B4A-69C23A3533C1}" type="presOf" srcId="{E0AF3EAF-6F78-4C70-B682-8CCCA6000CF7}" destId="{7FD457DF-7E6A-4132-9CAD-95C0A7AD5B96}" srcOrd="0" destOrd="0" presId="urn:microsoft.com/office/officeart/2005/8/layout/vList2"/>
    <dgm:cxn modelId="{16D7D575-5FBE-44AD-A5CD-C1F4FDA34164}" type="presOf" srcId="{E42D1004-46C6-4DBE-94A4-71CB8F763D14}" destId="{231F97F8-2130-49E7-8912-76A9F12343EA}" srcOrd="0" destOrd="0" presId="urn:microsoft.com/office/officeart/2005/8/layout/vList2"/>
    <dgm:cxn modelId="{516C6190-E45E-422F-873C-5C7C9C941D3F}" type="presOf" srcId="{30523516-7372-47D0-969C-3BD66DAD60FA}" destId="{997F7C6E-80FE-4D7B-8954-DEF0C240D4F5}" srcOrd="0" destOrd="0" presId="urn:microsoft.com/office/officeart/2005/8/layout/vList2"/>
    <dgm:cxn modelId="{F553AA9C-46BF-4BDD-A519-EEC85C3AF9A6}" type="presOf" srcId="{4EB6A4BC-FC31-4E28-8DAA-3CB10057CB3D}" destId="{27EF3134-FF0C-465D-8EA0-B9A2BD52EA11}" srcOrd="0" destOrd="0" presId="urn:microsoft.com/office/officeart/2005/8/layout/vList2"/>
    <dgm:cxn modelId="{81249FAF-4777-47BF-9E25-FB8B755F86DB}" srcId="{4EB6A4BC-FC31-4E28-8DAA-3CB10057CB3D}" destId="{30523516-7372-47D0-969C-3BD66DAD60FA}" srcOrd="0" destOrd="0" parTransId="{81371DDF-977B-424D-8239-E1C7FABD2D4B}" sibTransId="{ECF0B750-E5B2-4BDC-823E-433842B95607}"/>
    <dgm:cxn modelId="{6A3253BA-0DE6-452D-B9AF-2D13649918EF}" srcId="{4EB6A4BC-FC31-4E28-8DAA-3CB10057CB3D}" destId="{E42D1004-46C6-4DBE-94A4-71CB8F763D14}" srcOrd="3" destOrd="0" parTransId="{3BAA9A41-4A4E-443F-A64B-87D85E026093}" sibTransId="{730540DB-1D07-4256-8624-109765B02985}"/>
    <dgm:cxn modelId="{EB29AFE4-3A90-46EA-977C-15FAB3EBB29B}" srcId="{4EB6A4BC-FC31-4E28-8DAA-3CB10057CB3D}" destId="{8232117E-92CA-4D7A-8236-B4945CDE2821}" srcOrd="2" destOrd="0" parTransId="{69C7AF69-D226-4A64-91BB-F91CF6DB92A8}" sibTransId="{9B148E38-B169-45D6-B4AE-5F958BB4CE9F}"/>
    <dgm:cxn modelId="{9AA818FB-178B-4296-A285-0C4490E6F2D8}" type="presOf" srcId="{8232117E-92CA-4D7A-8236-B4945CDE2821}" destId="{6FDDD320-9F34-4A7B-8AAE-6B54C03CB256}" srcOrd="0" destOrd="0" presId="urn:microsoft.com/office/officeart/2005/8/layout/vList2"/>
    <dgm:cxn modelId="{180AF179-36CE-4F51-B7F2-37FA5D832394}" type="presParOf" srcId="{27EF3134-FF0C-465D-8EA0-B9A2BD52EA11}" destId="{997F7C6E-80FE-4D7B-8954-DEF0C240D4F5}" srcOrd="0" destOrd="0" presId="urn:microsoft.com/office/officeart/2005/8/layout/vList2"/>
    <dgm:cxn modelId="{35C9A04D-FC8C-41B8-8805-69BEB82F6204}" type="presParOf" srcId="{27EF3134-FF0C-465D-8EA0-B9A2BD52EA11}" destId="{4F45D458-F268-4FF0-9C0B-0ACCA19236E7}" srcOrd="1" destOrd="0" presId="urn:microsoft.com/office/officeart/2005/8/layout/vList2"/>
    <dgm:cxn modelId="{D281B920-D03E-4483-8928-5F05F54DC03E}" type="presParOf" srcId="{27EF3134-FF0C-465D-8EA0-B9A2BD52EA11}" destId="{7FD457DF-7E6A-4132-9CAD-95C0A7AD5B96}" srcOrd="2" destOrd="0" presId="urn:microsoft.com/office/officeart/2005/8/layout/vList2"/>
    <dgm:cxn modelId="{429009D9-FA5A-46C6-8BDB-1F6E4D6833FE}" type="presParOf" srcId="{27EF3134-FF0C-465D-8EA0-B9A2BD52EA11}" destId="{C4D0873B-D265-4426-B594-AF87B84ED99F}" srcOrd="3" destOrd="0" presId="urn:microsoft.com/office/officeart/2005/8/layout/vList2"/>
    <dgm:cxn modelId="{D67B81E2-7A1C-45EF-BB0E-0132D09D9965}" type="presParOf" srcId="{27EF3134-FF0C-465D-8EA0-B9A2BD52EA11}" destId="{6FDDD320-9F34-4A7B-8AAE-6B54C03CB256}" srcOrd="4" destOrd="0" presId="urn:microsoft.com/office/officeart/2005/8/layout/vList2"/>
    <dgm:cxn modelId="{7AADBAC8-1B02-4D26-9710-C3E38DB9B6F4}" type="presParOf" srcId="{27EF3134-FF0C-465D-8EA0-B9A2BD52EA11}" destId="{355AE2BB-DE3E-48FC-B298-819997770B7B}" srcOrd="5" destOrd="0" presId="urn:microsoft.com/office/officeart/2005/8/layout/vList2"/>
    <dgm:cxn modelId="{D20CD517-F004-4430-B090-F6B40ECB56DD}" type="presParOf" srcId="{27EF3134-FF0C-465D-8EA0-B9A2BD52EA11}" destId="{231F97F8-2130-49E7-8912-76A9F12343E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63E37E9-C993-4F75-AF38-9393C21A8C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D9CAD11-33AC-4872-B982-5873AFABA3A2}">
      <dgm:prSet/>
      <dgm:spPr/>
      <dgm:t>
        <a:bodyPr/>
        <a:lstStyle/>
        <a:p>
          <a:r>
            <a:rPr lang="zh-CN" dirty="0"/>
            <a:t>明确的目标和框架：漫无目的地浏览电视不会让人产生</a:t>
          </a:r>
          <a:r>
            <a:rPr lang="zh-CN" altLang="en-US" dirty="0">
              <a:solidFill>
                <a:srgbClr val="FFFFFF"/>
              </a:solidFill>
            </a:rPr>
            <a:t>心</a:t>
          </a:r>
          <a:r>
            <a:rPr lang="zh-CN" dirty="0"/>
            <a:t>流，向着一个目标努力才有</a:t>
          </a:r>
          <a:r>
            <a:rPr lang="zh-CN" altLang="en-US" dirty="0">
              <a:solidFill>
                <a:srgbClr val="FFFFFF"/>
              </a:solidFill>
            </a:rPr>
            <a:t>心</a:t>
          </a:r>
          <a:r>
            <a:rPr lang="zh-CN" dirty="0"/>
            <a:t>流。</a:t>
          </a:r>
          <a:endParaRPr lang="en-US" dirty="0"/>
        </a:p>
      </dgm:t>
    </dgm:pt>
    <dgm:pt modelId="{74AF7C69-BD86-456F-92E7-E143E9B2F198}" type="parTrans" cxnId="{E49AC7B5-6499-40BE-A638-8C21E1498175}">
      <dgm:prSet/>
      <dgm:spPr/>
      <dgm:t>
        <a:bodyPr/>
        <a:lstStyle/>
        <a:p>
          <a:endParaRPr lang="en-US"/>
        </a:p>
      </dgm:t>
    </dgm:pt>
    <dgm:pt modelId="{63EDF77F-9414-422C-9083-69B2618EA6AC}" type="sibTrans" cxnId="{E49AC7B5-6499-40BE-A638-8C21E1498175}">
      <dgm:prSet/>
      <dgm:spPr/>
      <dgm:t>
        <a:bodyPr/>
        <a:lstStyle/>
        <a:p>
          <a:endParaRPr lang="en-US"/>
        </a:p>
      </dgm:t>
    </dgm:pt>
    <dgm:pt modelId="{2C6D224F-1551-4A22-B2F2-15381324CCB9}">
      <dgm:prSet/>
      <dgm:spPr/>
      <dgm:t>
        <a:bodyPr/>
        <a:lstStyle/>
        <a:p>
          <a:r>
            <a:rPr lang="zh-CN"/>
            <a:t>清晰即时的反馈：不断追踪自己的进展，并随时做出调整。</a:t>
          </a:r>
          <a:endParaRPr lang="en-US"/>
        </a:p>
      </dgm:t>
    </dgm:pt>
    <dgm:pt modelId="{E8091A36-3203-421B-A791-AE281F1B5B03}" type="parTrans" cxnId="{3C4C5133-C20B-4918-A8C0-C51E0F9569E9}">
      <dgm:prSet/>
      <dgm:spPr/>
      <dgm:t>
        <a:bodyPr/>
        <a:lstStyle/>
        <a:p>
          <a:endParaRPr lang="en-US"/>
        </a:p>
      </dgm:t>
    </dgm:pt>
    <dgm:pt modelId="{F60F9F77-4B49-4148-8886-4D803C586803}" type="sibTrans" cxnId="{3C4C5133-C20B-4918-A8C0-C51E0F9569E9}">
      <dgm:prSet/>
      <dgm:spPr/>
      <dgm:t>
        <a:bodyPr/>
        <a:lstStyle/>
        <a:p>
          <a:endParaRPr lang="en-US"/>
        </a:p>
      </dgm:t>
    </dgm:pt>
    <dgm:pt modelId="{12077D50-8056-4882-B052-3865E44F61DC}">
      <dgm:prSet/>
      <dgm:spPr/>
      <dgm:t>
        <a:bodyPr/>
        <a:lstStyle/>
        <a:p>
          <a:r>
            <a:rPr lang="zh-CN"/>
            <a:t>足够的挑战：需要提起精神应对，但不会超出个人能力所能应付的范畴</a:t>
          </a:r>
          <a:endParaRPr lang="en-US"/>
        </a:p>
      </dgm:t>
    </dgm:pt>
    <dgm:pt modelId="{0F6C3B1A-E686-4FF2-937A-E33CAED5076A}" type="parTrans" cxnId="{462C2411-C60B-445B-8C2A-3F3ABD2059AD}">
      <dgm:prSet/>
      <dgm:spPr/>
      <dgm:t>
        <a:bodyPr/>
        <a:lstStyle/>
        <a:p>
          <a:endParaRPr lang="en-US"/>
        </a:p>
      </dgm:t>
    </dgm:pt>
    <dgm:pt modelId="{F2B8625D-3FDD-478F-9EAE-74BD56266405}" type="sibTrans" cxnId="{462C2411-C60B-445B-8C2A-3F3ABD2059AD}">
      <dgm:prSet/>
      <dgm:spPr/>
      <dgm:t>
        <a:bodyPr/>
        <a:lstStyle/>
        <a:p>
          <a:endParaRPr lang="en-US"/>
        </a:p>
      </dgm:t>
    </dgm:pt>
    <dgm:pt modelId="{39DB645D-2E97-40C5-9915-839232A0B741}" type="pres">
      <dgm:prSet presAssocID="{663E37E9-C993-4F75-AF38-9393C21A8CD9}" presName="root" presStyleCnt="0">
        <dgm:presLayoutVars>
          <dgm:dir/>
          <dgm:resizeHandles val="exact"/>
        </dgm:presLayoutVars>
      </dgm:prSet>
      <dgm:spPr/>
    </dgm:pt>
    <dgm:pt modelId="{D286A280-2D23-4DDE-870A-11E5D024C2CF}" type="pres">
      <dgm:prSet presAssocID="{1D9CAD11-33AC-4872-B982-5873AFABA3A2}" presName="compNode" presStyleCnt="0"/>
      <dgm:spPr/>
    </dgm:pt>
    <dgm:pt modelId="{F1AE6BE6-7B8E-4185-978E-28329F45F9EF}" type="pres">
      <dgm:prSet presAssocID="{1D9CAD11-33AC-4872-B982-5873AFABA3A2}" presName="bgRect" presStyleLbl="bgShp" presStyleIdx="0" presStyleCnt="3"/>
      <dgm:spPr/>
    </dgm:pt>
    <dgm:pt modelId="{3427C814-16A4-4621-8E55-F538905605AB}" type="pres">
      <dgm:prSet presAssocID="{1D9CAD11-33AC-4872-B982-5873AFABA3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C7DAA2-B83D-4969-A303-F34C28A1CB05}" type="pres">
      <dgm:prSet presAssocID="{1D9CAD11-33AC-4872-B982-5873AFABA3A2}" presName="spaceRect" presStyleCnt="0"/>
      <dgm:spPr/>
    </dgm:pt>
    <dgm:pt modelId="{F9FF4E79-348E-4B40-A965-69EC3433C8BF}" type="pres">
      <dgm:prSet presAssocID="{1D9CAD11-33AC-4872-B982-5873AFABA3A2}" presName="parTx" presStyleLbl="revTx" presStyleIdx="0" presStyleCnt="3">
        <dgm:presLayoutVars>
          <dgm:chMax val="0"/>
          <dgm:chPref val="0"/>
        </dgm:presLayoutVars>
      </dgm:prSet>
      <dgm:spPr/>
    </dgm:pt>
    <dgm:pt modelId="{26171E81-DF8F-439F-9BDB-6260BA85BB27}" type="pres">
      <dgm:prSet presAssocID="{63EDF77F-9414-422C-9083-69B2618EA6AC}" presName="sibTrans" presStyleCnt="0"/>
      <dgm:spPr/>
    </dgm:pt>
    <dgm:pt modelId="{BA6A4EF4-EA57-4FF3-8434-A8C61AB17A9F}" type="pres">
      <dgm:prSet presAssocID="{2C6D224F-1551-4A22-B2F2-15381324CCB9}" presName="compNode" presStyleCnt="0"/>
      <dgm:spPr/>
    </dgm:pt>
    <dgm:pt modelId="{46F3AC76-4FFC-4475-9D31-74799D9534AB}" type="pres">
      <dgm:prSet presAssocID="{2C6D224F-1551-4A22-B2F2-15381324CCB9}" presName="bgRect" presStyleLbl="bgShp" presStyleIdx="1" presStyleCnt="3"/>
      <dgm:spPr/>
    </dgm:pt>
    <dgm:pt modelId="{3633A476-1FA3-4CE6-873B-12100C3D36CF}" type="pres">
      <dgm:prSet presAssocID="{2C6D224F-1551-4A22-B2F2-15381324CCB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23550A1-8169-4F48-91B1-C417774996CD}" type="pres">
      <dgm:prSet presAssocID="{2C6D224F-1551-4A22-B2F2-15381324CCB9}" presName="spaceRect" presStyleCnt="0"/>
      <dgm:spPr/>
    </dgm:pt>
    <dgm:pt modelId="{83AD237A-A301-4E7F-9AE9-72E88FA7E62F}" type="pres">
      <dgm:prSet presAssocID="{2C6D224F-1551-4A22-B2F2-15381324CCB9}" presName="parTx" presStyleLbl="revTx" presStyleIdx="1" presStyleCnt="3">
        <dgm:presLayoutVars>
          <dgm:chMax val="0"/>
          <dgm:chPref val="0"/>
        </dgm:presLayoutVars>
      </dgm:prSet>
      <dgm:spPr/>
    </dgm:pt>
    <dgm:pt modelId="{735834D4-6265-4613-92DA-0096568DD52A}" type="pres">
      <dgm:prSet presAssocID="{F60F9F77-4B49-4148-8886-4D803C586803}" presName="sibTrans" presStyleCnt="0"/>
      <dgm:spPr/>
    </dgm:pt>
    <dgm:pt modelId="{3E69BA9C-EE87-44C5-B39B-EAB70F3C9590}" type="pres">
      <dgm:prSet presAssocID="{12077D50-8056-4882-B052-3865E44F61DC}" presName="compNode" presStyleCnt="0"/>
      <dgm:spPr/>
    </dgm:pt>
    <dgm:pt modelId="{B676B6B4-E700-4783-A92E-E3D7B0F1844B}" type="pres">
      <dgm:prSet presAssocID="{12077D50-8056-4882-B052-3865E44F61DC}" presName="bgRect" presStyleLbl="bgShp" presStyleIdx="2" presStyleCnt="3"/>
      <dgm:spPr/>
    </dgm:pt>
    <dgm:pt modelId="{B5761DDF-7A7A-49EE-B334-57250E4510F6}" type="pres">
      <dgm:prSet presAssocID="{12077D50-8056-4882-B052-3865E44F61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68B96E-ACF3-4C59-80C8-A116296EAE68}" type="pres">
      <dgm:prSet presAssocID="{12077D50-8056-4882-B052-3865E44F61DC}" presName="spaceRect" presStyleCnt="0"/>
      <dgm:spPr/>
    </dgm:pt>
    <dgm:pt modelId="{4873A2A5-896F-461D-AC42-9F301EA78E46}" type="pres">
      <dgm:prSet presAssocID="{12077D50-8056-4882-B052-3865E44F61D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62C2411-C60B-445B-8C2A-3F3ABD2059AD}" srcId="{663E37E9-C993-4F75-AF38-9393C21A8CD9}" destId="{12077D50-8056-4882-B052-3865E44F61DC}" srcOrd="2" destOrd="0" parTransId="{0F6C3B1A-E686-4FF2-937A-E33CAED5076A}" sibTransId="{F2B8625D-3FDD-478F-9EAE-74BD56266405}"/>
    <dgm:cxn modelId="{3C4C5133-C20B-4918-A8C0-C51E0F9569E9}" srcId="{663E37E9-C993-4F75-AF38-9393C21A8CD9}" destId="{2C6D224F-1551-4A22-B2F2-15381324CCB9}" srcOrd="1" destOrd="0" parTransId="{E8091A36-3203-421B-A791-AE281F1B5B03}" sibTransId="{F60F9F77-4B49-4148-8886-4D803C586803}"/>
    <dgm:cxn modelId="{6A53EA51-F918-4582-991E-A58CD0CDE29F}" type="presOf" srcId="{663E37E9-C993-4F75-AF38-9393C21A8CD9}" destId="{39DB645D-2E97-40C5-9915-839232A0B741}" srcOrd="0" destOrd="0" presId="urn:microsoft.com/office/officeart/2018/2/layout/IconVerticalSolidList"/>
    <dgm:cxn modelId="{8933A980-1965-4737-B45E-FDFCE950A8D8}" type="presOf" srcId="{12077D50-8056-4882-B052-3865E44F61DC}" destId="{4873A2A5-896F-461D-AC42-9F301EA78E46}" srcOrd="0" destOrd="0" presId="urn:microsoft.com/office/officeart/2018/2/layout/IconVerticalSolidList"/>
    <dgm:cxn modelId="{E49AC7B5-6499-40BE-A638-8C21E1498175}" srcId="{663E37E9-C993-4F75-AF38-9393C21A8CD9}" destId="{1D9CAD11-33AC-4872-B982-5873AFABA3A2}" srcOrd="0" destOrd="0" parTransId="{74AF7C69-BD86-456F-92E7-E143E9B2F198}" sibTransId="{63EDF77F-9414-422C-9083-69B2618EA6AC}"/>
    <dgm:cxn modelId="{00C95BBA-D27C-4548-873D-242269A2484D}" type="presOf" srcId="{2C6D224F-1551-4A22-B2F2-15381324CCB9}" destId="{83AD237A-A301-4E7F-9AE9-72E88FA7E62F}" srcOrd="0" destOrd="0" presId="urn:microsoft.com/office/officeart/2018/2/layout/IconVerticalSolidList"/>
    <dgm:cxn modelId="{1569A0FC-DA68-4F85-8CFD-9C0E7100DBC7}" type="presOf" srcId="{1D9CAD11-33AC-4872-B982-5873AFABA3A2}" destId="{F9FF4E79-348E-4B40-A965-69EC3433C8BF}" srcOrd="0" destOrd="0" presId="urn:microsoft.com/office/officeart/2018/2/layout/IconVerticalSolidList"/>
    <dgm:cxn modelId="{7761BC6F-D8FD-4544-BAE9-54391A60CF9C}" type="presParOf" srcId="{39DB645D-2E97-40C5-9915-839232A0B741}" destId="{D286A280-2D23-4DDE-870A-11E5D024C2CF}" srcOrd="0" destOrd="0" presId="urn:microsoft.com/office/officeart/2018/2/layout/IconVerticalSolidList"/>
    <dgm:cxn modelId="{2A075AE9-99C6-4513-B7B2-3E976AF4BC40}" type="presParOf" srcId="{D286A280-2D23-4DDE-870A-11E5D024C2CF}" destId="{F1AE6BE6-7B8E-4185-978E-28329F45F9EF}" srcOrd="0" destOrd="0" presId="urn:microsoft.com/office/officeart/2018/2/layout/IconVerticalSolidList"/>
    <dgm:cxn modelId="{03725280-FDFE-4634-8A5D-820AA39AE28F}" type="presParOf" srcId="{D286A280-2D23-4DDE-870A-11E5D024C2CF}" destId="{3427C814-16A4-4621-8E55-F538905605AB}" srcOrd="1" destOrd="0" presId="urn:microsoft.com/office/officeart/2018/2/layout/IconVerticalSolidList"/>
    <dgm:cxn modelId="{214141A0-F922-4817-BFDB-AB29CCDDCA8A}" type="presParOf" srcId="{D286A280-2D23-4DDE-870A-11E5D024C2CF}" destId="{0FC7DAA2-B83D-4969-A303-F34C28A1CB05}" srcOrd="2" destOrd="0" presId="urn:microsoft.com/office/officeart/2018/2/layout/IconVerticalSolidList"/>
    <dgm:cxn modelId="{707E9D5A-3000-4638-BB33-5BC7F3718C3B}" type="presParOf" srcId="{D286A280-2D23-4DDE-870A-11E5D024C2CF}" destId="{F9FF4E79-348E-4B40-A965-69EC3433C8BF}" srcOrd="3" destOrd="0" presId="urn:microsoft.com/office/officeart/2018/2/layout/IconVerticalSolidList"/>
    <dgm:cxn modelId="{0C319FDD-098F-4B7B-9835-B4F252D16220}" type="presParOf" srcId="{39DB645D-2E97-40C5-9915-839232A0B741}" destId="{26171E81-DF8F-439F-9BDB-6260BA85BB27}" srcOrd="1" destOrd="0" presId="urn:microsoft.com/office/officeart/2018/2/layout/IconVerticalSolidList"/>
    <dgm:cxn modelId="{5892057D-BA45-4AC5-9168-C4271F72EE84}" type="presParOf" srcId="{39DB645D-2E97-40C5-9915-839232A0B741}" destId="{BA6A4EF4-EA57-4FF3-8434-A8C61AB17A9F}" srcOrd="2" destOrd="0" presId="urn:microsoft.com/office/officeart/2018/2/layout/IconVerticalSolidList"/>
    <dgm:cxn modelId="{BE1A0A08-080B-4C74-8DBC-3D30079A516F}" type="presParOf" srcId="{BA6A4EF4-EA57-4FF3-8434-A8C61AB17A9F}" destId="{46F3AC76-4FFC-4475-9D31-74799D9534AB}" srcOrd="0" destOrd="0" presId="urn:microsoft.com/office/officeart/2018/2/layout/IconVerticalSolidList"/>
    <dgm:cxn modelId="{86904AE6-57DB-4AE2-928D-0A4305FED0AD}" type="presParOf" srcId="{BA6A4EF4-EA57-4FF3-8434-A8C61AB17A9F}" destId="{3633A476-1FA3-4CE6-873B-12100C3D36CF}" srcOrd="1" destOrd="0" presId="urn:microsoft.com/office/officeart/2018/2/layout/IconVerticalSolidList"/>
    <dgm:cxn modelId="{B06DAC40-1729-478E-BDFA-872460E9BC4C}" type="presParOf" srcId="{BA6A4EF4-EA57-4FF3-8434-A8C61AB17A9F}" destId="{823550A1-8169-4F48-91B1-C417774996CD}" srcOrd="2" destOrd="0" presId="urn:microsoft.com/office/officeart/2018/2/layout/IconVerticalSolidList"/>
    <dgm:cxn modelId="{42678FC1-BDD1-41E2-9EA4-6753D7B5BB21}" type="presParOf" srcId="{BA6A4EF4-EA57-4FF3-8434-A8C61AB17A9F}" destId="{83AD237A-A301-4E7F-9AE9-72E88FA7E62F}" srcOrd="3" destOrd="0" presId="urn:microsoft.com/office/officeart/2018/2/layout/IconVerticalSolidList"/>
    <dgm:cxn modelId="{D0BABBA7-B04B-4ED3-A14E-E1E17008C38A}" type="presParOf" srcId="{39DB645D-2E97-40C5-9915-839232A0B741}" destId="{735834D4-6265-4613-92DA-0096568DD52A}" srcOrd="3" destOrd="0" presId="urn:microsoft.com/office/officeart/2018/2/layout/IconVerticalSolidList"/>
    <dgm:cxn modelId="{33F2426E-B854-4650-A920-B5466B573C42}" type="presParOf" srcId="{39DB645D-2E97-40C5-9915-839232A0B741}" destId="{3E69BA9C-EE87-44C5-B39B-EAB70F3C9590}" srcOrd="4" destOrd="0" presId="urn:microsoft.com/office/officeart/2018/2/layout/IconVerticalSolidList"/>
    <dgm:cxn modelId="{B2D7818B-034C-4097-BD61-ADDE96620400}" type="presParOf" srcId="{3E69BA9C-EE87-44C5-B39B-EAB70F3C9590}" destId="{B676B6B4-E700-4783-A92E-E3D7B0F1844B}" srcOrd="0" destOrd="0" presId="urn:microsoft.com/office/officeart/2018/2/layout/IconVerticalSolidList"/>
    <dgm:cxn modelId="{42EEC4EC-9941-4A87-AB9A-FFC7C2E7B6D5}" type="presParOf" srcId="{3E69BA9C-EE87-44C5-B39B-EAB70F3C9590}" destId="{B5761DDF-7A7A-49EE-B334-57250E4510F6}" srcOrd="1" destOrd="0" presId="urn:microsoft.com/office/officeart/2018/2/layout/IconVerticalSolidList"/>
    <dgm:cxn modelId="{EE06CFEB-CAED-4AE1-9908-47846B31F807}" type="presParOf" srcId="{3E69BA9C-EE87-44C5-B39B-EAB70F3C9590}" destId="{9968B96E-ACF3-4C59-80C8-A116296EAE68}" srcOrd="2" destOrd="0" presId="urn:microsoft.com/office/officeart/2018/2/layout/IconVerticalSolidList"/>
    <dgm:cxn modelId="{A00C8BDF-C941-44A6-BEA2-9D7F7BB91173}" type="presParOf" srcId="{3E69BA9C-EE87-44C5-B39B-EAB70F3C9590}" destId="{4873A2A5-896F-461D-AC42-9F301EA78E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BC057-DF5F-4727-A322-3FCC99D7AD5F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8384E4-AC10-4800-B563-62A3B9F459AD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 dirty="0"/>
            <a:t>现象学与存在主义</a:t>
          </a:r>
          <a:endParaRPr lang="en-US" sz="4300" kern="1200" dirty="0"/>
        </a:p>
      </dsp:txBody>
      <dsp:txXfrm>
        <a:off x="0" y="0"/>
        <a:ext cx="10515600" cy="1087834"/>
      </dsp:txXfrm>
    </dsp:sp>
    <dsp:sp modelId="{AEBE2594-1B0E-4481-8039-F2242563F2B2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17B57-0AAD-4987-8F4C-73F051CDF4C2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/>
            <a:t>人本主义：罗杰斯、马斯洛</a:t>
          </a:r>
          <a:endParaRPr lang="en-US" sz="4300" kern="1200"/>
        </a:p>
      </dsp:txBody>
      <dsp:txXfrm>
        <a:off x="0" y="1087834"/>
        <a:ext cx="10515600" cy="1087834"/>
      </dsp:txXfrm>
    </dsp:sp>
    <dsp:sp modelId="{8C7609F0-9AA9-4C22-A8BC-2D1E14F05480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14B998-A6CE-4DC6-AE72-EEE9970381B6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 dirty="0"/>
            <a:t>积极心理学</a:t>
          </a:r>
          <a:endParaRPr lang="en-US" sz="4300" kern="1200" dirty="0"/>
        </a:p>
      </dsp:txBody>
      <dsp:txXfrm>
        <a:off x="0" y="2175669"/>
        <a:ext cx="10515600" cy="1087834"/>
      </dsp:txXfrm>
    </dsp:sp>
    <dsp:sp modelId="{0254E5A8-00EB-4F30-AF23-A4B260BDA4C7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2A6409-BC07-479E-8280-8A5869E765F8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各个流派的对比</a:t>
          </a:r>
          <a:endParaRPr lang="en-US" sz="4300" kern="1200" dirty="0"/>
        </a:p>
      </dsp:txBody>
      <dsp:txXfrm>
        <a:off x="0" y="3263503"/>
        <a:ext cx="10515600" cy="10878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35FD9-9095-4958-AB22-16A5901B75CE}">
      <dsp:nvSpPr>
        <dsp:cNvPr id="0" name=""/>
        <dsp:cNvSpPr/>
      </dsp:nvSpPr>
      <dsp:spPr>
        <a:xfrm>
          <a:off x="881" y="1230270"/>
          <a:ext cx="3206918" cy="1603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觉察</a:t>
          </a:r>
          <a:endParaRPr lang="en-US" altLang="zh-CN" sz="3500" kern="1200" dirty="0"/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（</a:t>
          </a:r>
          <a:r>
            <a:rPr lang="en-US" altLang="zh-CN" sz="3500" kern="1200" dirty="0"/>
            <a:t>be aware</a:t>
          </a:r>
          <a:r>
            <a:rPr lang="zh-CN" altLang="en-US" sz="3500" kern="1200" dirty="0"/>
            <a:t>）</a:t>
          </a:r>
        </a:p>
      </dsp:txBody>
      <dsp:txXfrm>
        <a:off x="47845" y="1277234"/>
        <a:ext cx="3112990" cy="1509531"/>
      </dsp:txXfrm>
    </dsp:sp>
    <dsp:sp modelId="{5A005147-1616-4C68-BBC2-B298A775F714}">
      <dsp:nvSpPr>
        <dsp:cNvPr id="0" name=""/>
        <dsp:cNvSpPr/>
      </dsp:nvSpPr>
      <dsp:spPr>
        <a:xfrm>
          <a:off x="4009529" y="1230270"/>
          <a:ext cx="3206918" cy="1603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接纳</a:t>
          </a:r>
          <a:endParaRPr lang="en-US" altLang="zh-CN" sz="3500" kern="1200" dirty="0"/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（</a:t>
          </a:r>
          <a:r>
            <a:rPr lang="en-US" altLang="zh-CN" sz="3500" kern="1200" dirty="0"/>
            <a:t>be open</a:t>
          </a:r>
          <a:r>
            <a:rPr lang="zh-CN" altLang="en-US" sz="3500" kern="1200" dirty="0"/>
            <a:t>）</a:t>
          </a:r>
        </a:p>
      </dsp:txBody>
      <dsp:txXfrm>
        <a:off x="4056493" y="1277234"/>
        <a:ext cx="3112990" cy="15095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BC057-DF5F-4727-A322-3FCC99D7AD5F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8384E4-AC10-4800-B563-62A3B9F459AD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 dirty="0"/>
            <a:t>现象学与存在主义</a:t>
          </a:r>
          <a:endParaRPr lang="en-US" sz="4300" kern="1200" dirty="0"/>
        </a:p>
      </dsp:txBody>
      <dsp:txXfrm>
        <a:off x="0" y="0"/>
        <a:ext cx="10515600" cy="1087834"/>
      </dsp:txXfrm>
    </dsp:sp>
    <dsp:sp modelId="{AEBE2594-1B0E-4481-8039-F2242563F2B2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17B57-0AAD-4987-8F4C-73F051CDF4C2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/>
            <a:t>人本主义：罗杰斯、马斯洛</a:t>
          </a:r>
          <a:endParaRPr lang="en-US" sz="4300" kern="1200"/>
        </a:p>
      </dsp:txBody>
      <dsp:txXfrm>
        <a:off x="0" y="1087834"/>
        <a:ext cx="10515600" cy="1087834"/>
      </dsp:txXfrm>
    </dsp:sp>
    <dsp:sp modelId="{8C7609F0-9AA9-4C22-A8BC-2D1E14F05480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14B998-A6CE-4DC6-AE72-EEE9970381B6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 dirty="0"/>
            <a:t>积极心理学</a:t>
          </a:r>
          <a:endParaRPr lang="en-US" sz="4300" kern="1200" dirty="0"/>
        </a:p>
      </dsp:txBody>
      <dsp:txXfrm>
        <a:off x="0" y="2175669"/>
        <a:ext cx="10515600" cy="1087834"/>
      </dsp:txXfrm>
    </dsp:sp>
    <dsp:sp modelId="{0254E5A8-00EB-4F30-AF23-A4B260BDA4C7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2A6409-BC07-479E-8280-8A5869E765F8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各个流派的对比</a:t>
          </a:r>
          <a:endParaRPr lang="en-US" sz="4300" kern="1200" dirty="0"/>
        </a:p>
      </dsp:txBody>
      <dsp:txXfrm>
        <a:off x="0" y="3263503"/>
        <a:ext cx="10515600" cy="1087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DF812-73B2-417E-AC0A-2D54F1C1FE77}">
      <dsp:nvSpPr>
        <dsp:cNvPr id="0" name=""/>
        <dsp:cNvSpPr/>
      </dsp:nvSpPr>
      <dsp:spPr>
        <a:xfrm>
          <a:off x="903932" y="2902"/>
          <a:ext cx="4281785" cy="256907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 dirty="0"/>
            <a:t>现象学（</a:t>
          </a:r>
          <a:r>
            <a:rPr lang="en-US" sz="3800" kern="1200" dirty="0"/>
            <a:t>phenomenology</a:t>
          </a:r>
          <a:r>
            <a:rPr lang="zh-CN" sz="3800" kern="1200" dirty="0"/>
            <a:t>）</a:t>
          </a:r>
          <a:endParaRPr lang="en-US" sz="3800" kern="1200" dirty="0"/>
        </a:p>
      </dsp:txBody>
      <dsp:txXfrm>
        <a:off x="903932" y="2902"/>
        <a:ext cx="4281785" cy="2569071"/>
      </dsp:txXfrm>
    </dsp:sp>
    <dsp:sp modelId="{95CDF398-7774-4F82-93E9-6040ED5D7FD4}">
      <dsp:nvSpPr>
        <dsp:cNvPr id="0" name=""/>
        <dsp:cNvSpPr/>
      </dsp:nvSpPr>
      <dsp:spPr>
        <a:xfrm>
          <a:off x="903932" y="3000151"/>
          <a:ext cx="4281785" cy="2569071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800" kern="1200"/>
            <a:t>存在主义（</a:t>
          </a:r>
          <a:r>
            <a:rPr lang="en-US" sz="3800" kern="1200"/>
            <a:t>existentialism</a:t>
          </a:r>
          <a:r>
            <a:rPr lang="zh-CN" sz="3800" kern="1200"/>
            <a:t>）</a:t>
          </a:r>
          <a:endParaRPr lang="en-US" sz="3800" kern="1200"/>
        </a:p>
      </dsp:txBody>
      <dsp:txXfrm>
        <a:off x="903932" y="3000151"/>
        <a:ext cx="4281785" cy="2569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67A71-D043-4DD6-AD54-271AA7FCF8BD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D5FE22-954B-4E87-AAE8-FC9C320D0575}">
      <dsp:nvSpPr>
        <dsp:cNvPr id="0" name=""/>
        <dsp:cNvSpPr/>
      </dsp:nvSpPr>
      <dsp:spPr>
        <a:xfrm>
          <a:off x="0" y="2720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始于</a:t>
          </a:r>
          <a:r>
            <a:rPr lang="en-US" sz="3000" kern="1200"/>
            <a:t>19</a:t>
          </a:r>
          <a:r>
            <a:rPr lang="zh-CN" sz="3000" kern="1200"/>
            <a:t>世纪的一场大规模哲学运动，代表人物：克尔凯郭尔、尼采、海德格尔、宾斯万格、波斯、萨特等</a:t>
          </a:r>
          <a:endParaRPr lang="en-US" sz="3000" kern="1200"/>
        </a:p>
      </dsp:txBody>
      <dsp:txXfrm>
        <a:off x="0" y="2720"/>
        <a:ext cx="6089650" cy="1855561"/>
      </dsp:txXfrm>
    </dsp:sp>
    <dsp:sp modelId="{9BD0860E-A054-494E-863D-31CCBC69CDF2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50CB1E-6E66-4015-9DF5-EA825266D240}">
      <dsp:nvSpPr>
        <dsp:cNvPr id="0" name=""/>
        <dsp:cNvSpPr/>
      </dsp:nvSpPr>
      <dsp:spPr>
        <a:xfrm>
          <a:off x="0" y="1858281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存在主义是对于理性主义与人类经验脱离的一种纠正</a:t>
          </a:r>
          <a:endParaRPr lang="en-US" sz="3000" kern="1200"/>
        </a:p>
      </dsp:txBody>
      <dsp:txXfrm>
        <a:off x="0" y="1858281"/>
        <a:ext cx="6089650" cy="1855561"/>
      </dsp:txXfrm>
    </dsp:sp>
    <dsp:sp modelId="{B4E60520-0E1F-48FC-9D4B-F22B70A72B42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BA2D47-DB1B-4F84-A9CB-29FBD1311163}">
      <dsp:nvSpPr>
        <dsp:cNvPr id="0" name=""/>
        <dsp:cNvSpPr/>
      </dsp:nvSpPr>
      <dsp:spPr>
        <a:xfrm>
          <a:off x="0" y="3713843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关键问题：存在的本质是什么？如何感觉？意义如何？</a:t>
          </a:r>
          <a:endParaRPr lang="en-US" sz="3000" kern="1200"/>
        </a:p>
      </dsp:txBody>
      <dsp:txXfrm>
        <a:off x="0" y="3713843"/>
        <a:ext cx="6089650" cy="18555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BC057-DF5F-4727-A322-3FCC99D7AD5F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8384E4-AC10-4800-B563-62A3B9F459AD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 dirty="0"/>
            <a:t>现象学与存在主义</a:t>
          </a:r>
          <a:endParaRPr lang="en-US" sz="4300" kern="1200" dirty="0"/>
        </a:p>
      </dsp:txBody>
      <dsp:txXfrm>
        <a:off x="0" y="0"/>
        <a:ext cx="10515600" cy="1087834"/>
      </dsp:txXfrm>
    </dsp:sp>
    <dsp:sp modelId="{AEBE2594-1B0E-4481-8039-F2242563F2B2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17B57-0AAD-4987-8F4C-73F051CDF4C2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/>
            <a:t>人本主义：罗杰斯、马斯洛</a:t>
          </a:r>
          <a:endParaRPr lang="en-US" sz="4300" kern="1200"/>
        </a:p>
      </dsp:txBody>
      <dsp:txXfrm>
        <a:off x="0" y="1087834"/>
        <a:ext cx="10515600" cy="1087834"/>
      </dsp:txXfrm>
    </dsp:sp>
    <dsp:sp modelId="{8C7609F0-9AA9-4C22-A8BC-2D1E14F05480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14B998-A6CE-4DC6-AE72-EEE9970381B6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 dirty="0"/>
            <a:t>积极心理学</a:t>
          </a:r>
          <a:endParaRPr lang="en-US" sz="4300" kern="1200" dirty="0"/>
        </a:p>
      </dsp:txBody>
      <dsp:txXfrm>
        <a:off x="0" y="2175669"/>
        <a:ext cx="10515600" cy="1087834"/>
      </dsp:txXfrm>
    </dsp:sp>
    <dsp:sp modelId="{0254E5A8-00EB-4F30-AF23-A4B260BDA4C7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2A6409-BC07-479E-8280-8A5869E765F8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各个流派的对比</a:t>
          </a:r>
          <a:endParaRPr lang="en-US" sz="4300" kern="1200" dirty="0"/>
        </a:p>
      </dsp:txBody>
      <dsp:txXfrm>
        <a:off x="0" y="3263503"/>
        <a:ext cx="10515600" cy="10878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3FB7B-4623-4F5D-A613-6BD7D9E4ECCD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DD854-BD17-46A4-87D8-7B235465251F}">
      <dsp:nvSpPr>
        <dsp:cNvPr id="0" name=""/>
        <dsp:cNvSpPr/>
      </dsp:nvSpPr>
      <dsp:spPr>
        <a:xfrm>
          <a:off x="0" y="2720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罗杰斯认为 ，每个人都有一种基本的倾向和努力方向，即实现、维持和提高自己，这种需要称为自我实现（</a:t>
          </a:r>
          <a:r>
            <a:rPr lang="en-US" sz="2500" kern="1200"/>
            <a:t>self-actualizing</a:t>
          </a:r>
          <a:r>
            <a:rPr lang="zh-CN" sz="2500" kern="1200"/>
            <a:t>）</a:t>
          </a:r>
          <a:endParaRPr lang="en-US" sz="2500" kern="1200"/>
        </a:p>
      </dsp:txBody>
      <dsp:txXfrm>
        <a:off x="0" y="2720"/>
        <a:ext cx="6089650" cy="1855561"/>
      </dsp:txXfrm>
    </dsp:sp>
    <dsp:sp modelId="{97823D15-2E61-4A29-A834-596D7F61EC7A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212E9E-34BE-4565-B12C-1AE720892016}">
      <dsp:nvSpPr>
        <dsp:cNvPr id="0" name=""/>
        <dsp:cNvSpPr/>
      </dsp:nvSpPr>
      <dsp:spPr>
        <a:xfrm>
          <a:off x="0" y="1858281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传统的存在主义者认为存在没有内部目的，罗杰斯提出的自我实现需要偏离了这一传统</a:t>
          </a:r>
          <a:endParaRPr lang="en-US" sz="2500" kern="1200"/>
        </a:p>
      </dsp:txBody>
      <dsp:txXfrm>
        <a:off x="0" y="1858281"/>
        <a:ext cx="6089650" cy="1855561"/>
      </dsp:txXfrm>
    </dsp:sp>
    <dsp:sp modelId="{08523C64-D7A6-4C10-AD8D-D1DFD1C2645D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91DF20-A5E3-416A-99D5-EFCF04115445}">
      <dsp:nvSpPr>
        <dsp:cNvPr id="0" name=""/>
        <dsp:cNvSpPr/>
      </dsp:nvSpPr>
      <dsp:spPr>
        <a:xfrm>
          <a:off x="0" y="3713843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在方法上，罗杰斯接受现象学的思想，认为要了解一个人，就必须了解他的意识经验的全貌</a:t>
          </a:r>
          <a:endParaRPr lang="en-US" sz="2500" kern="1200"/>
        </a:p>
      </dsp:txBody>
      <dsp:txXfrm>
        <a:off x="0" y="3713843"/>
        <a:ext cx="6089650" cy="18555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BC057-DF5F-4727-A322-3FCC99D7AD5F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8384E4-AC10-4800-B563-62A3B9F459AD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 dirty="0"/>
            <a:t>现象学与存在主义</a:t>
          </a:r>
          <a:endParaRPr lang="en-US" sz="4300" kern="1200" dirty="0"/>
        </a:p>
      </dsp:txBody>
      <dsp:txXfrm>
        <a:off x="0" y="0"/>
        <a:ext cx="10515600" cy="1087834"/>
      </dsp:txXfrm>
    </dsp:sp>
    <dsp:sp modelId="{AEBE2594-1B0E-4481-8039-F2242563F2B2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17B57-0AAD-4987-8F4C-73F051CDF4C2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/>
            <a:t>人本主义：罗杰斯、马斯洛</a:t>
          </a:r>
          <a:endParaRPr lang="en-US" sz="4300" kern="1200"/>
        </a:p>
      </dsp:txBody>
      <dsp:txXfrm>
        <a:off x="0" y="1087834"/>
        <a:ext cx="10515600" cy="1087834"/>
      </dsp:txXfrm>
    </dsp:sp>
    <dsp:sp modelId="{8C7609F0-9AA9-4C22-A8BC-2D1E14F05480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14B998-A6CE-4DC6-AE72-EEE9970381B6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300" kern="1200" dirty="0"/>
            <a:t>积极心理学</a:t>
          </a:r>
          <a:endParaRPr lang="en-US" sz="4300" kern="1200" dirty="0"/>
        </a:p>
      </dsp:txBody>
      <dsp:txXfrm>
        <a:off x="0" y="2175669"/>
        <a:ext cx="10515600" cy="1087834"/>
      </dsp:txXfrm>
    </dsp:sp>
    <dsp:sp modelId="{0254E5A8-00EB-4F30-AF23-A4B260BDA4C7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2A6409-BC07-479E-8280-8A5869E765F8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各个流派的对比</a:t>
          </a:r>
          <a:endParaRPr lang="en-US" sz="4300" kern="1200" dirty="0"/>
        </a:p>
      </dsp:txBody>
      <dsp:txXfrm>
        <a:off x="0" y="3263503"/>
        <a:ext cx="10515600" cy="10878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A67FF-BD78-4AB4-8DCB-750E9F7094A6}">
      <dsp:nvSpPr>
        <dsp:cNvPr id="0" name=""/>
        <dsp:cNvSpPr/>
      </dsp:nvSpPr>
      <dsp:spPr>
        <a:xfrm>
          <a:off x="821" y="179348"/>
          <a:ext cx="3327201" cy="39926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积极心理学兴起之后，研究者提出了许多提升幸福感的行为干预方法</a:t>
          </a:r>
          <a:endParaRPr lang="en-US" sz="2500" kern="1200"/>
        </a:p>
      </dsp:txBody>
      <dsp:txXfrm>
        <a:off x="821" y="1776404"/>
        <a:ext cx="3327201" cy="2395585"/>
      </dsp:txXfrm>
    </dsp:sp>
    <dsp:sp modelId="{9B5347F3-0649-451C-81A5-3D8D64F9EEE1}">
      <dsp:nvSpPr>
        <dsp:cNvPr id="0" name=""/>
        <dsp:cNvSpPr/>
      </dsp:nvSpPr>
      <dsp:spPr>
        <a:xfrm>
          <a:off x="821" y="179348"/>
          <a:ext cx="3327201" cy="159705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179348"/>
        <a:ext cx="3327201" cy="1597056"/>
      </dsp:txXfrm>
    </dsp:sp>
    <dsp:sp modelId="{FB69C2D8-FAE0-4F12-B28C-0CB4DBB68851}">
      <dsp:nvSpPr>
        <dsp:cNvPr id="0" name=""/>
        <dsp:cNvSpPr/>
      </dsp:nvSpPr>
      <dsp:spPr>
        <a:xfrm>
          <a:off x="3594199" y="179348"/>
          <a:ext cx="3327201" cy="39926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特点：简单易行、自助式（</a:t>
          </a:r>
          <a:r>
            <a:rPr lang="en-US" sz="2500" kern="1200"/>
            <a:t>self-help</a:t>
          </a:r>
          <a:r>
            <a:rPr lang="zh-CN" sz="2500" kern="1200"/>
            <a:t>）</a:t>
          </a:r>
          <a:endParaRPr lang="en-US" sz="2500" kern="1200"/>
        </a:p>
      </dsp:txBody>
      <dsp:txXfrm>
        <a:off x="3594199" y="1776404"/>
        <a:ext cx="3327201" cy="2395585"/>
      </dsp:txXfrm>
    </dsp:sp>
    <dsp:sp modelId="{FB2F1022-B04A-4C83-834A-4901A0F4B9FC}">
      <dsp:nvSpPr>
        <dsp:cNvPr id="0" name=""/>
        <dsp:cNvSpPr/>
      </dsp:nvSpPr>
      <dsp:spPr>
        <a:xfrm>
          <a:off x="3594199" y="179348"/>
          <a:ext cx="3327201" cy="159705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179348"/>
        <a:ext cx="3327201" cy="1597056"/>
      </dsp:txXfrm>
    </dsp:sp>
    <dsp:sp modelId="{71FE0EDA-79E5-4FB1-9798-0BD365E99938}">
      <dsp:nvSpPr>
        <dsp:cNvPr id="0" name=""/>
        <dsp:cNvSpPr/>
      </dsp:nvSpPr>
      <dsp:spPr>
        <a:xfrm>
          <a:off x="7187576" y="179348"/>
          <a:ext cx="3327201" cy="39926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效果通过随机对照实验（</a:t>
          </a:r>
          <a:r>
            <a:rPr lang="en-US" sz="2500" kern="1200"/>
            <a:t>randomized controlled trial</a:t>
          </a:r>
          <a:r>
            <a:rPr lang="zh-CN" sz="2500" kern="1200"/>
            <a:t>，</a:t>
          </a:r>
          <a:r>
            <a:rPr lang="en-US" sz="2500" kern="1200"/>
            <a:t>RCT</a:t>
          </a:r>
          <a:r>
            <a:rPr lang="zh-CN" sz="2500" kern="1200"/>
            <a:t>）评估</a:t>
          </a:r>
          <a:endParaRPr lang="en-US" sz="2500" kern="1200"/>
        </a:p>
      </dsp:txBody>
      <dsp:txXfrm>
        <a:off x="7187576" y="1776404"/>
        <a:ext cx="3327201" cy="2395585"/>
      </dsp:txXfrm>
    </dsp:sp>
    <dsp:sp modelId="{8A25E8B7-0151-41DE-9002-BD695B329793}">
      <dsp:nvSpPr>
        <dsp:cNvPr id="0" name=""/>
        <dsp:cNvSpPr/>
      </dsp:nvSpPr>
      <dsp:spPr>
        <a:xfrm>
          <a:off x="7187576" y="179348"/>
          <a:ext cx="3327201" cy="159705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179348"/>
        <a:ext cx="3327201" cy="15970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F7C6E-80FE-4D7B-8954-DEF0C240D4F5}">
      <dsp:nvSpPr>
        <dsp:cNvPr id="0" name=""/>
        <dsp:cNvSpPr/>
      </dsp:nvSpPr>
      <dsp:spPr>
        <a:xfrm>
          <a:off x="0" y="39673"/>
          <a:ext cx="6513603" cy="1347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800" kern="1200"/>
            <a:t>幸福感</a:t>
          </a:r>
          <a:endParaRPr lang="en-US" sz="4800" kern="1200"/>
        </a:p>
      </dsp:txBody>
      <dsp:txXfrm>
        <a:off x="65796" y="105469"/>
        <a:ext cx="6382011" cy="1216248"/>
      </dsp:txXfrm>
    </dsp:sp>
    <dsp:sp modelId="{7FD457DF-7E6A-4132-9CAD-95C0A7AD5B96}">
      <dsp:nvSpPr>
        <dsp:cNvPr id="0" name=""/>
        <dsp:cNvSpPr/>
      </dsp:nvSpPr>
      <dsp:spPr>
        <a:xfrm>
          <a:off x="0" y="1525753"/>
          <a:ext cx="6513603" cy="13478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心</a:t>
          </a:r>
          <a:r>
            <a:rPr lang="zh-CN" sz="4800" kern="1200" dirty="0"/>
            <a:t>流</a:t>
          </a:r>
          <a:endParaRPr lang="en-US" sz="4800" kern="1200" dirty="0"/>
        </a:p>
      </dsp:txBody>
      <dsp:txXfrm>
        <a:off x="65796" y="1591549"/>
        <a:ext cx="6382011" cy="1216248"/>
      </dsp:txXfrm>
    </dsp:sp>
    <dsp:sp modelId="{6FDDD320-9F34-4A7B-8AAE-6B54C03CB256}">
      <dsp:nvSpPr>
        <dsp:cNvPr id="0" name=""/>
        <dsp:cNvSpPr/>
      </dsp:nvSpPr>
      <dsp:spPr>
        <a:xfrm>
          <a:off x="0" y="3011833"/>
          <a:ext cx="6513603" cy="13478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800" kern="1200" dirty="0"/>
            <a:t>美德</a:t>
          </a:r>
          <a:endParaRPr lang="en-US" sz="4800" kern="1200" dirty="0"/>
        </a:p>
      </dsp:txBody>
      <dsp:txXfrm>
        <a:off x="65796" y="3077629"/>
        <a:ext cx="6382011" cy="1216248"/>
      </dsp:txXfrm>
    </dsp:sp>
    <dsp:sp modelId="{231F97F8-2130-49E7-8912-76A9F12343EA}">
      <dsp:nvSpPr>
        <dsp:cNvPr id="0" name=""/>
        <dsp:cNvSpPr/>
      </dsp:nvSpPr>
      <dsp:spPr>
        <a:xfrm>
          <a:off x="0" y="4497913"/>
          <a:ext cx="6513603" cy="1347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正念</a:t>
          </a:r>
          <a:endParaRPr lang="en-US" sz="4800" kern="1200" dirty="0"/>
        </a:p>
      </dsp:txBody>
      <dsp:txXfrm>
        <a:off x="65796" y="4563709"/>
        <a:ext cx="6382011" cy="12162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E6BE6-7B8E-4185-978E-28329F45F9E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7C814-16A4-4621-8E55-F538905605A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F4E79-348E-4B40-A965-69EC3433C8BF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/>
            <a:t>明确的目标和框架：漫无目的地浏览电视不会让人产生</a:t>
          </a:r>
          <a:r>
            <a:rPr lang="zh-CN" altLang="en-US" sz="2400" kern="1200" dirty="0">
              <a:solidFill>
                <a:srgbClr val="FFFFFF"/>
              </a:solidFill>
            </a:rPr>
            <a:t>心</a:t>
          </a:r>
          <a:r>
            <a:rPr lang="zh-CN" sz="2400" kern="1200" dirty="0"/>
            <a:t>流，向着一个目标努力才有</a:t>
          </a:r>
          <a:r>
            <a:rPr lang="zh-CN" altLang="en-US" sz="2400" kern="1200" dirty="0">
              <a:solidFill>
                <a:srgbClr val="FFFFFF"/>
              </a:solidFill>
            </a:rPr>
            <a:t>心</a:t>
          </a:r>
          <a:r>
            <a:rPr lang="zh-CN" sz="2400" kern="1200" dirty="0"/>
            <a:t>流。</a:t>
          </a:r>
          <a:endParaRPr lang="en-US" sz="2400" kern="1200" dirty="0"/>
        </a:p>
      </dsp:txBody>
      <dsp:txXfrm>
        <a:off x="1941716" y="718"/>
        <a:ext cx="4571887" cy="1681139"/>
      </dsp:txXfrm>
    </dsp:sp>
    <dsp:sp modelId="{46F3AC76-4FFC-4475-9D31-74799D9534AB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3A476-1FA3-4CE6-873B-12100C3D36CF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D237A-A301-4E7F-9AE9-72E88FA7E62F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清晰即时的反馈：不断追踪自己的进展，并随时做出调整。</a:t>
          </a:r>
          <a:endParaRPr lang="en-US" sz="2400" kern="1200"/>
        </a:p>
      </dsp:txBody>
      <dsp:txXfrm>
        <a:off x="1941716" y="2102143"/>
        <a:ext cx="4571887" cy="1681139"/>
      </dsp:txXfrm>
    </dsp:sp>
    <dsp:sp modelId="{B676B6B4-E700-4783-A92E-E3D7B0F1844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61DDF-7A7A-49EE-B334-57250E4510F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73A2A5-896F-461D-AC42-9F301EA78E46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足够的挑战：需要提起精神应对，但不会超出个人能力所能应付的范畴</a:t>
          </a:r>
          <a:endParaRPr lang="en-US" sz="24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FBE06-58FB-456D-9817-1C85662264CF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AB689-D993-4931-8B80-BBC9D7CE0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2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17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8E09A-9780-4AAE-95AF-6BC6BCC4D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668F67-5747-4AF9-9152-029851B6F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7A2FC-3D02-4D12-B4D0-A7AD24A2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A7561-A975-478A-9963-307DAC8F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6B28C-4EED-4109-8953-C0EEA3A9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4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AD51E-3A24-44E7-9076-8E793FB9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5BD717-C6D4-44F9-9719-AE4695ACA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C76DA-FC01-4FD9-951B-11226152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123C2-BE15-4D0E-ACE9-87C5660C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76B67-759D-4DD8-A25D-C7B8B341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9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34C9FC-88C7-4A45-A24E-07CC74D92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D29E33-5BF3-435F-B290-2D59010BE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23365-87B2-4D3C-90DD-09EBCEA2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CA411-2775-4E14-BC6E-EC8AAA00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7B083-69C9-4C28-99EF-1FBFB2E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28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9434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03758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8764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56647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2858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16346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97550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739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26458-8E6D-47B7-80D7-C14047F0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0CA72-5123-424B-A478-15BBB04F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86090D-28E5-46BD-9D3D-B2CADF8E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1C2FEB-53A5-46B0-81F4-2CCD20A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1484E-2AF8-4BAC-AD59-425B22F9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92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38847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9421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13465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044731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826751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69112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947305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3EB8FCC-24FF-824E-43D1-3275F508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057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851F655-B315-E8D8-092D-01CE5C300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637401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3EB8FCC-24FF-824E-43D1-3275F508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057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851F655-B315-E8D8-092D-01CE5C300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65963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3EB8FCC-24FF-824E-43D1-3275F508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057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851F655-B315-E8D8-092D-01CE5C300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5495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04EF7-E425-4C62-BD63-5834F3C2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3312B-52ED-4418-8D02-E82E81E67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16E44-00CC-4224-873B-AFFC94CF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243C1-73D6-4A64-8329-7A4D7F2D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FF4A6-472A-4438-8DD9-A51841CB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024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3EB8FCC-24FF-824E-43D1-3275F508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057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851F655-B315-E8D8-092D-01CE5C300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1806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3EB8FCC-24FF-824E-43D1-3275F508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851F655-B315-E8D8-092D-01CE5C300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557978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3EB8FCC-24FF-824E-43D1-3275F508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059"/>
            <a:ext cx="10515600" cy="1325563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851F655-B315-E8D8-092D-01CE5C300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410"/>
            <a:ext cx="10515600" cy="4611442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840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F6EBB-5C49-4D40-A4FE-83C06085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05276-5F3F-4ED8-AEC0-736777037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DB266-ED78-4654-A237-693AF5D5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4EBBE-9DA0-4679-81F3-E4CC0F77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E3739-1DB3-4765-8C0B-2BEFA2851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FCFB5-1A82-4E28-8905-EEF93274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9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02D0C-1951-4E3F-A778-92CA8F4E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42476-945E-469F-AFDC-2F3F40F23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EBDCC9-9A2C-48BD-91BB-C8616934C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1C9C21-D120-4381-97FC-6322405AD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A86CD6-943D-42D8-9D00-D92937591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85753C-1B45-416B-BE17-CF95E222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E93061-9D2C-4D32-9308-71299FCD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DDF7B7-2EC6-49EE-8264-CBD5DC72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3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745C1-FDEF-4318-A31D-62CF363A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8B88EB-D891-48A3-810C-02DBC7C8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A2F319-3D64-4A43-B5BD-6596DC3E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D4CB6-1B75-4B15-93F9-9805FE5A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1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E81F8F-D404-425F-9D12-4A3F75CD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210369-F6AF-4CEC-B416-9207762E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FC9724-0317-4BDE-88C8-A2F05A59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05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B032B-964C-4967-8D0A-1F05272E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41870-26A4-47C3-AECA-0A39ED5C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34579-54EB-49CB-BDB2-7B620897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A4D32D-D87C-40FD-AA70-5B56E440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E30C5-98CE-45EB-AD31-9780638E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450DC3-F422-47EA-B039-71B08069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79753-33F6-4D77-8C02-DBFAAD5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691B8C-BA83-4D68-B757-EF6B63846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3C34B6-39C7-4ED7-B993-6CA62306A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D0437-B88C-4B41-986D-92614CA2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07895-537A-413B-87C7-C32FA6B0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E2C47C-22A1-47E4-992B-0EDA8EE8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7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18B030-2B46-4FA3-9260-B4C38951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90AC98-5A64-4A16-AEA8-5224A5BBF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A8430-CD2E-4DA5-A8FB-C4CE10496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C9AF0-77BE-4FC5-8A43-137A19D0D47D}" type="datetimeFigureOut">
              <a:rPr lang="zh-CN" altLang="en-US" smtClean="0"/>
              <a:t>2025/4/22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B8B93-AE5D-47F1-A74D-FE7DB3564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534E8-2988-4EF5-83B4-66F13EA03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2BCE-034F-4154-9AF2-39054A77D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1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E4411p7aR/?share_source=copy_web&amp;vd_source=43566409edc5b983bb1ff154bba4e9f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jx.cn/jq/38984938.aspx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acharacter.org/www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827B5-369C-47FC-8C92-CCEF6E1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7.</a:t>
            </a:r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72CE9-F8AA-4D5B-A99E-C4DE1E0A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“personality”的图片搜索结果">
            <a:extLst>
              <a:ext uri="{FF2B5EF4-FFF2-40B4-BE49-F238E27FC236}">
                <a16:creationId xmlns:a16="http://schemas.microsoft.com/office/drawing/2014/main" id="{A892E97E-875B-4284-AC4C-60D257ED5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7FD8E8-4FEC-4467-9D60-0C5F012581A5}"/>
              </a:ext>
            </a:extLst>
          </p:cNvPr>
          <p:cNvSpPr/>
          <p:nvPr/>
        </p:nvSpPr>
        <p:spPr>
          <a:xfrm>
            <a:off x="-110836" y="4849091"/>
            <a:ext cx="12829309" cy="13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2F95241-DC7B-47F9-8DC1-4083EF85C556}"/>
              </a:ext>
            </a:extLst>
          </p:cNvPr>
          <p:cNvSpPr txBox="1">
            <a:spLocks/>
          </p:cNvSpPr>
          <p:nvPr/>
        </p:nvSpPr>
        <p:spPr>
          <a:xfrm>
            <a:off x="490537" y="521681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人格心理学 第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10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讲</a:t>
            </a:r>
            <a:b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</a:b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历史流派：</a:t>
            </a:r>
            <a:r>
              <a:rPr lang="zh-CN" altLang="en-US" sz="3600" dirty="0">
                <a:latin typeface="Segoe UI" panose="020B0502040204020203" pitchFamily="34" charset="0"/>
                <a:ea typeface="等线" panose="02010600030101010101" pitchFamily="2" charset="-122"/>
              </a:rPr>
              <a:t>人本主义 </a:t>
            </a:r>
            <a:r>
              <a:rPr lang="en-US" altLang="zh-CN" sz="3600" dirty="0">
                <a:latin typeface="Segoe UI" panose="020B0502040204020203" pitchFamily="34" charset="0"/>
                <a:ea typeface="等线" panose="02010600030101010101" pitchFamily="2" charset="-122"/>
              </a:rPr>
              <a:t>&amp; </a:t>
            </a:r>
            <a:r>
              <a:rPr lang="zh-CN" altLang="en-US" sz="3600" dirty="0">
                <a:latin typeface="Segoe UI" panose="020B0502040204020203" pitchFamily="34" charset="0"/>
                <a:ea typeface="等线" panose="02010600030101010101" pitchFamily="2" charset="-122"/>
              </a:rPr>
              <a:t>流派总结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3CE184-39C7-4D2F-A4F6-E094FDF63906}"/>
              </a:ext>
            </a:extLst>
          </p:cNvPr>
          <p:cNvSpPr/>
          <p:nvPr/>
        </p:nvSpPr>
        <p:spPr>
          <a:xfrm>
            <a:off x="-110836" y="4714154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7BC92-43BB-4704-B2DC-02D82F9A6A98}"/>
              </a:ext>
            </a:extLst>
          </p:cNvPr>
          <p:cNvSpPr/>
          <p:nvPr/>
        </p:nvSpPr>
        <p:spPr>
          <a:xfrm>
            <a:off x="-110836" y="6311758"/>
            <a:ext cx="12829309" cy="6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69B95F-7AB8-4143-8B85-A8D61E29A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" r="-1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FAFA74E-6DDE-44DC-92D0-1FBB7BC5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逃避存在性问题的后果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72B0E-A38A-4D8F-8A94-2D9D8C73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萨特等人认为，一个人应该直面自己的死亡和生命的无意义感；而这种应对需要存在性勇气，萨特称之为“乐观韧性”</a:t>
            </a:r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如果选择逃避对于生命意义的追问，忽略存在性问题，遵从社会流俗，过未经审视的人生，会导致三个问题：</a:t>
            </a:r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怯懦而虚伪地生活，这是不道德的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依然不会快乐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不可能真的逃避，逃避也是一种选择</a:t>
            </a:r>
          </a:p>
        </p:txBody>
      </p:sp>
    </p:spTree>
    <p:extLst>
      <p:ext uri="{BB962C8B-B14F-4D97-AF65-F5344CB8AC3E}">
        <p14:creationId xmlns:p14="http://schemas.microsoft.com/office/powerpoint/2010/main" val="2077998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C467A45-215D-4050-B7A6-9D14948C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zh-CN" altLang="en-US" sz="3200">
                <a:solidFill>
                  <a:srgbClr val="262626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真实的存在</a:t>
            </a: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E22120EE-A130-435B-9CBB-C499E3EB5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如果想克服逃避现实的坏信念，就需要面对如下事实：你是一个凡人，你的生命是短暂的，你是自己命运的主宰；这种取向被称为真实的存在（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authentic experience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真实的存在不能缓解根本的存在性焦虑，但可以让人重新获得自由和尊严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近年来在心理学领域的相关研究：恐惧管理（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terror management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80451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B633C-97BE-5F6A-7225-3FC69DB89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6A274-A0A2-E861-BFC8-F60BFBB7E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目录</a:t>
            </a:r>
          </a:p>
        </p:txBody>
      </p:sp>
      <p:graphicFrame>
        <p:nvGraphicFramePr>
          <p:cNvPr id="53" name="内容占位符 2">
            <a:extLst>
              <a:ext uri="{FF2B5EF4-FFF2-40B4-BE49-F238E27FC236}">
                <a16:creationId xmlns:a16="http://schemas.microsoft.com/office/drawing/2014/main" id="{33DDE93B-937E-F356-3716-A800D0C91B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315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F5740-EFDC-4084-AC0E-EDA3437D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人本主义心理学的诞生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8641F-48B0-4A5C-8DFC-92A418FF2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3144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20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世纪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50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年代，卡尔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·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罗杰斯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(Carl Rogers)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和亚伯拉罕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·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马斯洛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(Abraham Maslow)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在存在主义哲学的基础上，发展出了人本主义心理学，并使其成为比存在主义更加积极的人生哲学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人本主义的核心假设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现象学是核心，人类有自由意志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人性本善，有发展自己和世界的内在需求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595DA83-0087-49DC-8193-D4BB2C94B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5" r="15822"/>
          <a:stretch/>
        </p:blipFill>
        <p:spPr>
          <a:xfrm>
            <a:off x="8745488" y="736240"/>
            <a:ext cx="2161774" cy="2012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4FDE8B-F896-41AA-987D-26CE878C1BAF}"/>
              </a:ext>
            </a:extLst>
          </p:cNvPr>
          <p:cNvSpPr txBox="1"/>
          <p:nvPr/>
        </p:nvSpPr>
        <p:spPr>
          <a:xfrm>
            <a:off x="8479428" y="2875002"/>
            <a:ext cx="269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卡尔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·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罗杰斯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, 1902-1987</a:t>
            </a:r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4BD879-8D7D-4926-86DF-BD399B5D7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2" t="2333" r="41506" b="38667"/>
          <a:stretch/>
        </p:blipFill>
        <p:spPr>
          <a:xfrm>
            <a:off x="8745488" y="3587197"/>
            <a:ext cx="2161774" cy="23474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F6274C-C7C8-4148-8928-D6FD67358C2A}"/>
              </a:ext>
            </a:extLst>
          </p:cNvPr>
          <p:cNvSpPr txBox="1"/>
          <p:nvPr/>
        </p:nvSpPr>
        <p:spPr>
          <a:xfrm>
            <a:off x="8298949" y="6123543"/>
            <a:ext cx="305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亚伯拉罕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·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马斯洛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, 1908-1970</a:t>
            </a:r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8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1905B4-5732-4BDF-8F4B-FD1C5CCB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自我实现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0381A1EE-3563-4356-AE9B-9EEEA8FDE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593101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68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1A48365-B48D-490D-A7DE-D85CC9AD2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21F05AC-2996-48A9-9B40-1A0FC53D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http://blog.wxs.me/wp-content/uploads/2016/01/MaslowsHierarchyOfNeeds.svg_.png">
            <a:extLst>
              <a:ext uri="{FF2B5EF4-FFF2-40B4-BE49-F238E27FC236}">
                <a16:creationId xmlns:a16="http://schemas.microsoft.com/office/drawing/2014/main" id="{9C7ADB92-CF3A-4BEA-9C24-4E4C048D3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455" y="1953917"/>
            <a:ext cx="4533345" cy="320734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F96006-F360-4E98-873C-FD45FD80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需要层次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2211D9-5A15-4AA0-BC09-2958F6745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 fontScale="92500" lnSpcReduction="20000"/>
          </a:bodyPr>
          <a:lstStyle/>
          <a:p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马斯洛认同自我实现是人类的终极需要，但认为这种动机只有在更基本的需要满足之后才能出现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人类的需要构成了一个需求金字塔结构（</a:t>
            </a:r>
            <a:r>
              <a:rPr lang="en-US" altLang="zh-CN" sz="2000" dirty="0">
                <a:latin typeface="Segoe UI" panose="020B0502040204020203" pitchFamily="34" charset="0"/>
                <a:ea typeface="等线" panose="02010600030101010101" pitchFamily="2" charset="-122"/>
              </a:rPr>
              <a:t>hierarchy of needs</a:t>
            </a:r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），从低到高分别是：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生理需要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安全需要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爱与归属需要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自尊需要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自我实现需要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endParaRPr lang="zh-CN" altLang="en-US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514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2B77B-1478-4A98-B4BB-8A944208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自我实现者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F48E76-AED9-40A9-9726-FDA8B14B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878"/>
            <a:ext cx="8696325" cy="4974997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Segoe UI" panose="020B0502040204020203" pitchFamily="34" charset="0"/>
                <a:ea typeface="等线" panose="02010600030101010101" pitchFamily="2" charset="-122"/>
              </a:rPr>
              <a:t>满足了自我实现需要的人称为自我实现者，他们在人群不到</a:t>
            </a:r>
            <a:r>
              <a:rPr lang="en-US" altLang="zh-CN" sz="1800" dirty="0">
                <a:latin typeface="Segoe UI" panose="020B0502040204020203" pitchFamily="34" charset="0"/>
                <a:ea typeface="等线" panose="02010600030101010101" pitchFamily="2" charset="-122"/>
              </a:rPr>
              <a:t>1%</a:t>
            </a:r>
            <a:r>
              <a:rPr lang="zh-CN" altLang="en-US" sz="1800" dirty="0">
                <a:latin typeface="Segoe UI" panose="020B0502040204020203" pitchFamily="34" charset="0"/>
                <a:ea typeface="等线" panose="02010600030101010101" pitchFamily="2" charset="-122"/>
              </a:rPr>
              <a:t>，没有神经症，大多是中年人</a:t>
            </a:r>
            <a:endParaRPr lang="en-US" altLang="zh-CN" sz="1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1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1800" dirty="0">
                <a:latin typeface="Segoe UI" panose="020B0502040204020203" pitchFamily="34" charset="0"/>
                <a:ea typeface="等线" panose="02010600030101010101" pitchFamily="2" charset="-122"/>
              </a:rPr>
              <a:t>马斯洛通过传记和其它材料的分析，总结了自我实现者的共同倾向：</a:t>
            </a:r>
            <a:endParaRPr lang="en-US" altLang="zh-CN" sz="1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1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1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1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1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1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1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1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1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1800" dirty="0">
                <a:latin typeface="Segoe UI" panose="020B0502040204020203" pitchFamily="34" charset="0"/>
                <a:ea typeface="等线" panose="02010600030101010101" pitchFamily="2" charset="-122"/>
              </a:rPr>
              <a:t>自我实现的先决条件是童年时代获得足够的爱，以及在生命头两年中生理和安全需要的满足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2EF5FD-FA3B-4BDD-BEC4-21EFBEE04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90"/>
          <a:stretch/>
        </p:blipFill>
        <p:spPr>
          <a:xfrm>
            <a:off x="9814101" y="2771774"/>
            <a:ext cx="1623313" cy="21634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E089F3-5735-4E0D-8881-55A6A9FE6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59"/>
          <a:stretch/>
        </p:blipFill>
        <p:spPr>
          <a:xfrm>
            <a:off x="9833151" y="4755934"/>
            <a:ext cx="1604263" cy="17369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C996F5-8674-4472-86EF-64F140099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151" y="762000"/>
            <a:ext cx="1604664" cy="20896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0E2453-D255-4185-9F8A-3E0642825CB9}"/>
              </a:ext>
            </a:extLst>
          </p:cNvPr>
          <p:cNvSpPr txBox="1"/>
          <p:nvPr/>
        </p:nvSpPr>
        <p:spPr>
          <a:xfrm>
            <a:off x="754585" y="3031798"/>
            <a:ext cx="48838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对现实的客观知觉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对自己、他人的接纳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做真实、自然的自己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问题中心而非自我中心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幽默感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可以客观地看待生活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高度创造性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不盲从于世俗的价值观，但也不刻意与众不同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82AACD-C9F7-4C77-ACA9-3366F5092121}"/>
              </a:ext>
            </a:extLst>
          </p:cNvPr>
          <p:cNvSpPr txBox="1"/>
          <p:nvPr/>
        </p:nvSpPr>
        <p:spPr>
          <a:xfrm>
            <a:off x="5341414" y="3031798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关注全人类的幸福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能够欣赏生活中的寻常体验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巅峰体验（</a:t>
            </a:r>
            <a:r>
              <a:rPr lang="en-US" altLang="zh-CN" dirty="0">
                <a:solidFill>
                  <a:srgbClr val="FF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peak experience</a:t>
            </a: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dirty="0">
              <a:solidFill>
                <a:srgbClr val="FF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对隐私的需求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民主的态度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很强的道德感</a:t>
            </a:r>
            <a:endParaRPr lang="zh-CN" altLang="en-US" sz="28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3012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E2CDF6-1076-4B1D-B19E-19AB19DA9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85" y="2086164"/>
            <a:ext cx="4260814" cy="3504519"/>
          </a:xfrm>
          <a:prstGeom prst="rect">
            <a:avLst/>
          </a:prstGeom>
        </p:spPr>
      </p:pic>
      <p:sp>
        <p:nvSpPr>
          <p:cNvPr id="31" name="Freeform: Shape 10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12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ECBB2A-B9B8-4DA6-AEAE-B8B1DD6D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需要金字塔的</a:t>
            </a:r>
            <a:b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</a:b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应用和批评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4A233E-DD22-4B97-ABC2-5BF77173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4" y="2003426"/>
            <a:ext cx="4128169" cy="406876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马斯洛的需要金字塔在组织管理等应用领域中有广泛使用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例：首先满足员工的安全感需要，才能激发创造力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但是这一理论也因其科学证据不足，受到了很多批评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分类学问题：这几类需要的分类是否完备？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结构问题：是否一定要底层需要满足，才能进入上一层？</a:t>
            </a:r>
          </a:p>
        </p:txBody>
      </p:sp>
    </p:spTree>
    <p:extLst>
      <p:ext uri="{BB962C8B-B14F-4D97-AF65-F5344CB8AC3E}">
        <p14:creationId xmlns:p14="http://schemas.microsoft.com/office/powerpoint/2010/main" val="373850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B40D0-08ED-42A6-A359-D9FAE0A3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马斯洛真的提出了需要金字塔吗？</a:t>
            </a:r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46862-894E-4511-9944-F43CEB86B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实际上，马斯洛本人从未将需求层次理论表述为金字塔的形式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 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现在流行的需求金字塔来自于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1960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年代心理学家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Charles McDermid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的一篇文章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6E02B-4E4F-480D-9F70-FE55B6C2F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3" r="3800"/>
          <a:stretch/>
        </p:blipFill>
        <p:spPr>
          <a:xfrm>
            <a:off x="7556409" y="-142865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3503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94E627-211E-4251-A628-C67937AE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zh-CN" altLang="en-US" sz="3200">
                <a:solidFill>
                  <a:srgbClr val="262626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机能充分发挥的人</a:t>
            </a: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A299784B-F842-49A9-AC57-BAAD9EDC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罗杰斯和马斯洛认为，生存的最好方式就是清醒地意识到现实和你自己</a:t>
            </a:r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机能充分发挥的人（</a:t>
            </a:r>
            <a:r>
              <a:rPr lang="en-US" altLang="zh-CN" sz="2400">
                <a:latin typeface="Segoe UI" panose="020B0502040204020203" pitchFamily="34" charset="0"/>
                <a:ea typeface="等线" panose="02010600030101010101" pitchFamily="2" charset="-122"/>
              </a:rPr>
              <a:t>fully functioning person</a:t>
            </a:r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）：准确地、不歪曲地感知世界，对自己的选择负责</a:t>
            </a:r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类似于存在主义者所说的真实存在，但更加快乐</a:t>
            </a:r>
            <a:endParaRPr lang="en-US" altLang="zh-CN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endParaRPr lang="en-US" altLang="zh-CN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144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012EDDD-2611-5870-8474-A0DE08FB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图片 3" descr="穿着西装笔挺的男子黑白照&#10;&#10;AI 生成的内容可能不正确。">
            <a:extLst>
              <a:ext uri="{FF2B5EF4-FFF2-40B4-BE49-F238E27FC236}">
                <a16:creationId xmlns:a16="http://schemas.microsoft.com/office/drawing/2014/main" id="{52150D27-FDC1-4BFA-9699-97F2C0902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939"/>
          <a:stretch/>
        </p:blipFill>
        <p:spPr>
          <a:xfrm>
            <a:off x="838200" y="1825625"/>
            <a:ext cx="5181600" cy="4351338"/>
          </a:xfrm>
          <a:prstGeom prst="rect">
            <a:avLst/>
          </a:prstGeom>
          <a:noFill/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CB5D31-E8B5-420C-A142-88E133CDC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600" i="1" dirty="0"/>
              <a:t>“我，作为一个心理学家，也是一个科学家，正在进行这个实验，目的是提高对某些人类现象的预测能力和控制能力；但是我的被试，仅仅作为一个人类有机体，他的行为显然是由他内部上涌的、不可抗拒的驱力驱使的，否则他会沉溺于对食物和住所的追求中。”</a:t>
            </a:r>
            <a:endParaRPr lang="en-US" altLang="zh-CN" sz="2600" i="1" dirty="0"/>
          </a:p>
          <a:p>
            <a:pPr marL="0" indent="0">
              <a:buNone/>
            </a:pPr>
            <a:r>
              <a:rPr lang="en-US" altLang="zh-CN" sz="2600" dirty="0"/>
              <a:t>											        ——</a:t>
            </a:r>
            <a:r>
              <a:rPr lang="zh-CN" altLang="en-US" sz="2600" dirty="0"/>
              <a:t>乔治</a:t>
            </a:r>
            <a:r>
              <a:rPr lang="en-US" altLang="zh-CN" sz="2600" dirty="0"/>
              <a:t>·</a:t>
            </a:r>
            <a:r>
              <a:rPr lang="zh-CN" altLang="en-US" sz="2600" dirty="0"/>
              <a:t>凯利</a:t>
            </a:r>
          </a:p>
        </p:txBody>
      </p:sp>
    </p:spTree>
    <p:extLst>
      <p:ext uri="{BB962C8B-B14F-4D97-AF65-F5344CB8AC3E}">
        <p14:creationId xmlns:p14="http://schemas.microsoft.com/office/powerpoint/2010/main" val="2333830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6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8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FBDAF3-9A4E-416A-8695-FC2CD469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597" y="477281"/>
            <a:ext cx="4977976" cy="1454051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无条件的积极关注与条件价值</a:t>
            </a:r>
          </a:p>
        </p:txBody>
      </p:sp>
      <p:sp>
        <p:nvSpPr>
          <p:cNvPr id="41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71140D-162D-4E39-8CD9-C30D908B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1316" r="14908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464DBC-1B78-4FC9-B557-4B9B5404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136" y="1931332"/>
            <a:ext cx="5592016" cy="4379021"/>
          </a:xfrm>
        </p:spPr>
        <p:txBody>
          <a:bodyPr anchor="ctr">
            <a:normAutofit fontScale="92500" lnSpcReduction="10000"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如何成为机能充分发挥的人：被重要他人给予了无条件的积极关注（</a:t>
            </a:r>
            <a:r>
              <a:rPr lang="en-US" altLang="zh-CN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unconditional positive regards</a:t>
            </a:r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0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无论你说了什么，做了什么，都给你完全的支持和接纳</a:t>
            </a:r>
            <a:endParaRPr lang="en-US" altLang="zh-CN" sz="20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如果以个人认为只有自己够聪明、成功、漂亮或优秀，别人才会接纳自己，这种情况称之为条件价值（</a:t>
            </a:r>
            <a:r>
              <a:rPr lang="en-US" altLang="zh-CN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conditions of worth</a:t>
            </a:r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0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后果：歪曲对现实世界的认知，限制自由选择，避免为行为承担完全的责任</a:t>
            </a:r>
            <a:endParaRPr lang="en-US" altLang="zh-CN" sz="20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一个人如果经历了父母和其他重要他人的无条件的积极关注，就不会形成条件价值，对自己的价值有信心，以一种没有存在性焦虑的状态生活</a:t>
            </a:r>
          </a:p>
        </p:txBody>
      </p:sp>
    </p:spTree>
    <p:extLst>
      <p:ext uri="{BB962C8B-B14F-4D97-AF65-F5344CB8AC3E}">
        <p14:creationId xmlns:p14="http://schemas.microsoft.com/office/powerpoint/2010/main" val="3433324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A26CEA-9190-4105-A8D8-4413F7BD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bg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人本主义治疗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0985B-2F01-4BE0-862C-E9A6C31EE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核心目标：帮助来防范着成为一个机能充分发挥的人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手段：治疗师和来访者建立一种真诚的、关爱的关系，提供无条件的积极关注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治疗师帮助来访者意识到自己的思想和感情，但不试图改变他们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使来访者感到被关注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研究表明人本主义治疗确实可以让来访者更接近于理想的自我，但如何解读仍然存在争议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改变的究竟是真实自我还是理想自我？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实际改变还是自我暗示？</a:t>
            </a:r>
          </a:p>
        </p:txBody>
      </p:sp>
    </p:spTree>
    <p:extLst>
      <p:ext uri="{BB962C8B-B14F-4D97-AF65-F5344CB8AC3E}">
        <p14:creationId xmlns:p14="http://schemas.microsoft.com/office/powerpoint/2010/main" val="4234359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22952-02AF-6523-787A-8C561203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F70F2-98AF-F58A-596D-D94D62AB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目录</a:t>
            </a:r>
          </a:p>
        </p:txBody>
      </p:sp>
      <p:graphicFrame>
        <p:nvGraphicFramePr>
          <p:cNvPr id="53" name="内容占位符 2">
            <a:extLst>
              <a:ext uri="{FF2B5EF4-FFF2-40B4-BE49-F238E27FC236}">
                <a16:creationId xmlns:a16="http://schemas.microsoft.com/office/drawing/2014/main" id="{2FF0E2B7-0013-59FD-293A-6DE24C5A0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7224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635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18DF1-2794-4193-802F-DE6A51E2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积极心理学运动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CD4C7-6445-48EA-860D-163C75CE0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931" y="1431966"/>
            <a:ext cx="7050309" cy="4747711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人本主义继精神分析和行为主义之后，被认为是心理学中的“第三股力量”，但是其科学基础也经常受到批评，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20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世纪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70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年代后逐渐式微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20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世纪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90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年代，以马丁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·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塞利格曼（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Martin Seligman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）为代表的心理学家发起了积极心理学（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Positive Psychology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）运动，可以视为人本主义的重生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8C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B74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A02F96-EF06-4D32-A73A-C3F0C0D81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311" r="2814" b="2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07130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A8338C-7E57-C625-8FC6-476DF125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84" y="1887611"/>
            <a:ext cx="2718534" cy="271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2493AE-B89F-F1D1-BCB6-149543492EB7}"/>
              </a:ext>
            </a:extLst>
          </p:cNvPr>
          <p:cNvSpPr txBox="1"/>
          <p:nvPr/>
        </p:nvSpPr>
        <p:spPr>
          <a:xfrm>
            <a:off x="1430242" y="1723384"/>
            <a:ext cx="516816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i="1" dirty="0">
                <a:latin typeface="Segoe UI" panose="020B0502040204020203" pitchFamily="34" charset="0"/>
                <a:ea typeface="等线" panose="02010600030101010101" pitchFamily="2" charset="-122"/>
              </a:rPr>
              <a:t>“</a:t>
            </a:r>
            <a:r>
              <a:rPr lang="en-US" altLang="zh-CN" sz="2400" i="1" dirty="0">
                <a:latin typeface="Segoe UI" panose="020B0502040204020203" pitchFamily="34" charset="0"/>
                <a:ea typeface="等线" panose="02010600030101010101" pitchFamily="2" charset="-122"/>
              </a:rPr>
              <a:t>For although psychology has come to understand quite a bit about how people survive and endure under conditions of adversity, we know very little about how normal people flourish under more benign conditions.</a:t>
            </a:r>
            <a:r>
              <a:rPr lang="zh-CN" altLang="en-US" sz="2400" i="1" dirty="0">
                <a:latin typeface="Segoe UI" panose="020B0502040204020203" pitchFamily="34" charset="0"/>
                <a:ea typeface="等线" panose="02010600030101010101" pitchFamily="2" charset="-122"/>
              </a:rPr>
              <a:t>”</a:t>
            </a:r>
            <a:endParaRPr lang="en-US" altLang="zh-CN" sz="2400" i="1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r"/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—— Seligman (1998)</a:t>
            </a:r>
            <a:endParaRPr lang="zh-CN" alt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096AA8-9AFA-2C30-29DF-141644A8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t>24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658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9B53C1F-5827-E22D-A772-D505B02402A0}"/>
              </a:ext>
            </a:extLst>
          </p:cNvPr>
          <p:cNvGrpSpPr/>
          <p:nvPr/>
        </p:nvGrpSpPr>
        <p:grpSpPr>
          <a:xfrm>
            <a:off x="2682425" y="5264183"/>
            <a:ext cx="12112264" cy="1026654"/>
            <a:chOff x="-9393097" y="3259489"/>
            <a:chExt cx="10282236" cy="871538"/>
          </a:xfrm>
        </p:grpSpPr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F9C529B1-63EC-0E3A-711C-09655D511E12}"/>
                </a:ext>
              </a:extLst>
            </p:cNvPr>
            <p:cNvSpPr/>
            <p:nvPr/>
          </p:nvSpPr>
          <p:spPr>
            <a:xfrm>
              <a:off x="-9393097" y="3259489"/>
              <a:ext cx="5713196" cy="8715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C25EEBF-C03D-C341-C802-55E31BB03021}"/>
                </a:ext>
              </a:extLst>
            </p:cNvPr>
            <p:cNvSpPr txBox="1"/>
            <p:nvPr/>
          </p:nvSpPr>
          <p:spPr>
            <a:xfrm>
              <a:off x="-8969235" y="3510592"/>
              <a:ext cx="9858374" cy="339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Segoe UI" panose="020B0502040204020203" pitchFamily="34" charset="0"/>
                  <a:ea typeface="等线" panose="02010600030101010101" pitchFamily="2" charset="-122"/>
                </a:rPr>
                <a:t>-5     -4     -3    -2    -1     0      1      2      3      4      5</a:t>
              </a:r>
              <a:endParaRPr lang="zh-CN" altLang="en-US" sz="20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8771D00-D84E-24BA-E3ED-BCD5C6D0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积极心理学的特点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3B622-9481-7333-76B4-346AB9503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zh-CN" altLang="en-US" sz="3200" dirty="0">
                <a:latin typeface="Segoe UI" panose="020B0502040204020203" pitchFamily="34" charset="0"/>
                <a:ea typeface="等线" panose="02010600030101010101" pitchFamily="2" charset="-122"/>
              </a:rPr>
              <a:t>关注人生的意义</a:t>
            </a:r>
            <a:endParaRPr lang="en-US" altLang="zh-CN" sz="32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342900" indent="-342900"/>
            <a:r>
              <a:rPr lang="zh-CN" altLang="en-US" sz="3200" dirty="0">
                <a:latin typeface="Segoe UI" panose="020B0502040204020203" pitchFamily="34" charset="0"/>
                <a:ea typeface="等线" panose="02010600030101010101" pitchFamily="2" charset="-122"/>
              </a:rPr>
              <a:t>关注人类的优点而非缺点</a:t>
            </a:r>
            <a:endParaRPr lang="en-US" altLang="zh-CN" sz="32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342900" indent="-342900"/>
            <a:r>
              <a:rPr lang="zh-CN" altLang="en-US" sz="3200" dirty="0">
                <a:latin typeface="Segoe UI" panose="020B0502040204020203" pitchFamily="34" charset="0"/>
                <a:ea typeface="等线" panose="02010600030101010101" pitchFamily="2" charset="-122"/>
              </a:rPr>
              <a:t>促进人类的幸福殷盛（</a:t>
            </a:r>
            <a:r>
              <a:rPr lang="en-US" altLang="zh-CN" sz="3200" dirty="0">
                <a:latin typeface="Segoe UI" panose="020B0502040204020203" pitchFamily="34" charset="0"/>
                <a:ea typeface="等线" panose="02010600030101010101" pitchFamily="2" charset="-122"/>
              </a:rPr>
              <a:t>flourishing</a:t>
            </a:r>
            <a:r>
              <a:rPr lang="zh-CN" altLang="en-US" sz="3200" dirty="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32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342900" indent="-342900"/>
            <a:r>
              <a:rPr lang="zh-CN" altLang="en-US" sz="3200" dirty="0">
                <a:latin typeface="Segoe UI" panose="020B0502040204020203" pitchFamily="34" charset="0"/>
                <a:ea typeface="等线" panose="02010600030101010101" pitchFamily="2" charset="-122"/>
              </a:rPr>
              <a:t>拥抱主流的心理学实证方法</a:t>
            </a:r>
          </a:p>
          <a:p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692E35-80E0-C81F-CC39-E2C928C88C0A}"/>
              </a:ext>
            </a:extLst>
          </p:cNvPr>
          <p:cNvSpPr/>
          <p:nvPr/>
        </p:nvSpPr>
        <p:spPr>
          <a:xfrm>
            <a:off x="3042921" y="5594076"/>
            <a:ext cx="2842818" cy="36686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7E0A01-BF64-0B6D-0D3A-B428AE9F548F}"/>
              </a:ext>
            </a:extLst>
          </p:cNvPr>
          <p:cNvSpPr/>
          <p:nvPr/>
        </p:nvSpPr>
        <p:spPr>
          <a:xfrm>
            <a:off x="5540050" y="5560834"/>
            <a:ext cx="2699710" cy="40011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B8B9D2-C32B-3179-A539-DEF700A75F1D}"/>
              </a:ext>
            </a:extLst>
          </p:cNvPr>
          <p:cNvSpPr txBox="1"/>
          <p:nvPr/>
        </p:nvSpPr>
        <p:spPr>
          <a:xfrm>
            <a:off x="2057400" y="4642918"/>
            <a:ext cx="225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Segoe UI" panose="020B0502040204020203" pitchFamily="34" charset="0"/>
                <a:ea typeface="等线" panose="02010600030101010101" pitchFamily="2" charset="-122"/>
              </a:rPr>
              <a:t>非常不健康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E5F61C-1AA6-5F14-64BD-394D532C4BAA}"/>
              </a:ext>
            </a:extLst>
          </p:cNvPr>
          <p:cNvSpPr txBox="1"/>
          <p:nvPr/>
        </p:nvSpPr>
        <p:spPr>
          <a:xfrm>
            <a:off x="7483166" y="4672680"/>
            <a:ext cx="225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Segoe UI" panose="020B0502040204020203" pitchFamily="34" charset="0"/>
                <a:ea typeface="等线" panose="02010600030101010101" pitchFamily="2" charset="-122"/>
              </a:rPr>
              <a:t>非常健康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D58C5B7-5819-1576-687C-A952E3C9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t>25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65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4F1DE-2256-9E0D-392A-2CEB76429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积极心理干预</a:t>
            </a:r>
          </a:p>
        </p:txBody>
      </p:sp>
      <p:sp>
        <p:nvSpPr>
          <p:cNvPr id="4" name="灯片编号占位符 3" hidden="1">
            <a:extLst>
              <a:ext uri="{FF2B5EF4-FFF2-40B4-BE49-F238E27FC236}">
                <a16:creationId xmlns:a16="http://schemas.microsoft.com/office/drawing/2014/main" id="{52CEBDD5-7346-CA08-17C2-5FED44F1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26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781919F5-314A-7870-E0F5-D02DEBA48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716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242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3C1FD8-F218-07E0-F5A9-462462FC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积极心理干预的效果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EF060E-14FB-A2CF-4E23-050820254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元分析显示，积极心理干预的效应量通常在小到中等的水平</a:t>
            </a:r>
            <a:endParaRPr lang="en-US" altLang="zh-CN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800">
                <a:latin typeface="Segoe UI" panose="020B0502040204020203" pitchFamily="34" charset="0"/>
                <a:ea typeface="等线" panose="02010600030101010101" pitchFamily="2" charset="-122"/>
              </a:rPr>
              <a:t>例：</a:t>
            </a:r>
            <a:r>
              <a:rPr lang="en-US" altLang="zh-CN" sz="2800" err="1">
                <a:latin typeface="Segoe UI" panose="020B0502040204020203" pitchFamily="34" charset="0"/>
                <a:ea typeface="等线" panose="02010600030101010101" pitchFamily="2" charset="-122"/>
              </a:rPr>
              <a:t>Bolier</a:t>
            </a:r>
            <a:r>
              <a:rPr lang="zh-CN" altLang="en-US" sz="2800">
                <a:latin typeface="Segoe UI" panose="020B0502040204020203" pitchFamily="34" charset="0"/>
                <a:ea typeface="等线" panose="02010600030101010101" pitchFamily="2" charset="-122"/>
              </a:rPr>
              <a:t> </a:t>
            </a:r>
            <a:r>
              <a:rPr lang="en-US" altLang="zh-CN" sz="2800">
                <a:latin typeface="Segoe UI" panose="020B0502040204020203" pitchFamily="34" charset="0"/>
                <a:ea typeface="等线" panose="02010600030101010101" pitchFamily="2" charset="-122"/>
              </a:rPr>
              <a:t>et</a:t>
            </a:r>
            <a:r>
              <a:rPr lang="zh-CN" altLang="en-US" sz="2800">
                <a:latin typeface="Segoe UI" panose="020B0502040204020203" pitchFamily="34" charset="0"/>
                <a:ea typeface="等线" panose="02010600030101010101" pitchFamily="2" charset="-122"/>
              </a:rPr>
              <a:t> </a:t>
            </a:r>
            <a:r>
              <a:rPr lang="en-US" altLang="zh-CN" sz="2800">
                <a:latin typeface="Segoe UI" panose="020B0502040204020203" pitchFamily="34" charset="0"/>
                <a:ea typeface="等线" panose="02010600030101010101" pitchFamily="2" charset="-122"/>
              </a:rPr>
              <a:t>al.</a:t>
            </a:r>
            <a:r>
              <a:rPr lang="zh-CN" altLang="en-US" sz="2800">
                <a:latin typeface="Segoe UI" panose="020B0502040204020203" pitchFamily="34" charset="0"/>
                <a:ea typeface="等线" panose="02010600030101010101" pitchFamily="2" charset="-122"/>
              </a:rPr>
              <a:t> </a:t>
            </a:r>
            <a:r>
              <a:rPr lang="en-US" altLang="zh-CN" sz="2800">
                <a:latin typeface="Segoe UI" panose="020B0502040204020203" pitchFamily="34" charset="0"/>
                <a:ea typeface="等线" panose="02010600030101010101" pitchFamily="2" charset="-122"/>
              </a:rPr>
              <a:t>(2013),</a:t>
            </a:r>
            <a:r>
              <a:rPr lang="zh-CN" altLang="en-US" sz="2800">
                <a:latin typeface="Segoe UI" panose="020B0502040204020203" pitchFamily="34" charset="0"/>
                <a:ea typeface="等线" panose="02010600030101010101" pitchFamily="2" charset="-122"/>
              </a:rPr>
              <a:t> 对主观幸福感</a:t>
            </a:r>
            <a:r>
              <a:rPr lang="en-US" altLang="zh-CN" sz="2800">
                <a:latin typeface="Segoe UI" panose="020B0502040204020203" pitchFamily="34" charset="0"/>
                <a:ea typeface="等线" panose="02010600030101010101" pitchFamily="2" charset="-122"/>
              </a:rPr>
              <a:t>0.34</a:t>
            </a:r>
            <a:r>
              <a:rPr lang="zh-CN" altLang="en-US" sz="2800">
                <a:latin typeface="Segoe UI" panose="020B0502040204020203" pitchFamily="34" charset="0"/>
                <a:ea typeface="等线" panose="02010600030101010101" pitchFamily="2" charset="-122"/>
              </a:rPr>
              <a:t>，对心理幸福感</a:t>
            </a:r>
            <a:r>
              <a:rPr lang="en-US" altLang="zh-CN" sz="2800">
                <a:latin typeface="Segoe UI" panose="020B0502040204020203" pitchFamily="34" charset="0"/>
                <a:ea typeface="等线" panose="02010600030101010101" pitchFamily="2" charset="-122"/>
              </a:rPr>
              <a:t>0.2</a:t>
            </a:r>
            <a:r>
              <a:rPr lang="zh-CN" altLang="en-US" sz="2800">
                <a:latin typeface="Segoe UI" panose="020B0502040204020203" pitchFamily="34" charset="0"/>
                <a:ea typeface="等线" panose="02010600030101010101" pitchFamily="2" charset="-122"/>
              </a:rPr>
              <a:t>，对抑郁</a:t>
            </a:r>
            <a:r>
              <a:rPr lang="en-US" altLang="zh-CN" sz="2800">
                <a:latin typeface="Segoe UI" panose="020B0502040204020203" pitchFamily="34" charset="0"/>
                <a:ea typeface="等线" panose="02010600030101010101" pitchFamily="2" charset="-122"/>
              </a:rPr>
              <a:t>0.23</a:t>
            </a:r>
            <a:endParaRPr lang="zh-CN" altLang="en-US" sz="28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CE39A83B-CEEA-C581-6B8D-2F0E2318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42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7FB6B490-E4B6-6CA7-F97B-882E9324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27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231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A1670F-3DCC-41DD-8432-18377222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积极心理学的重要研究领域</a:t>
            </a:r>
          </a:p>
        </p:txBody>
      </p:sp>
      <p:graphicFrame>
        <p:nvGraphicFramePr>
          <p:cNvPr id="17" name="内容占位符 2">
            <a:extLst>
              <a:ext uri="{FF2B5EF4-FFF2-40B4-BE49-F238E27FC236}">
                <a16:creationId xmlns:a16="http://schemas.microsoft.com/office/drawing/2014/main" id="{6723EFA1-5020-41EF-B2CE-A458B43ABE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587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1076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23DE2-3B12-4BBF-9551-BA32B347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幸福感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284B01-6AF2-42DE-AA50-F36E2D451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主观幸福感（</a:t>
            </a:r>
            <a:r>
              <a:rPr lang="en-US" altLang="zh-CN" sz="2400">
                <a:latin typeface="Segoe UI" panose="020B0502040204020203" pitchFamily="34" charset="0"/>
                <a:ea typeface="等线" panose="02010600030101010101" pitchFamily="2" charset="-122"/>
              </a:rPr>
              <a:t>subjective well-being</a:t>
            </a:r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）：快乐、愉悦、满意，享乐式的幸福（</a:t>
            </a:r>
            <a:r>
              <a:rPr lang="en-US" altLang="zh-CN" sz="2400">
                <a:latin typeface="Segoe UI" panose="020B0502040204020203" pitchFamily="34" charset="0"/>
                <a:ea typeface="等线" panose="02010600030101010101" pitchFamily="2" charset="-122"/>
              </a:rPr>
              <a:t>hedonic happiness</a:t>
            </a:r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endParaRPr lang="en-US" altLang="zh-CN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心理幸福感（</a:t>
            </a:r>
            <a:r>
              <a:rPr lang="en-US" altLang="zh-CN" sz="2400">
                <a:latin typeface="Segoe UI" panose="020B0502040204020203" pitchFamily="34" charset="0"/>
                <a:ea typeface="等线" panose="02010600030101010101" pitchFamily="2" charset="-122"/>
              </a:rPr>
              <a:t>psychological well-being</a:t>
            </a:r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）：个人成长、意识、自我实现，完善论的幸福（</a:t>
            </a:r>
            <a:r>
              <a:rPr lang="en-US" altLang="zh-CN" sz="2400">
                <a:latin typeface="Segoe UI" panose="020B0502040204020203" pitchFamily="34" charset="0"/>
                <a:ea typeface="等线" panose="02010600030101010101" pitchFamily="2" charset="-122"/>
              </a:rPr>
              <a:t>eudaimonic happiness</a:t>
            </a:r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479F12-BBEB-442C-926B-836DA02A9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8" r="1" b="3165"/>
          <a:stretch/>
        </p:blipFill>
        <p:spPr>
          <a:xfrm>
            <a:off x="7084292" y="10"/>
            <a:ext cx="5107708" cy="6640935"/>
          </a:xfrm>
          <a:prstGeom prst="rect">
            <a:avLst/>
          </a:prstGeom>
          <a:effectLst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3CE3B6-758E-82A1-4934-1ADCBAE09734}"/>
              </a:ext>
            </a:extLst>
          </p:cNvPr>
          <p:cNvSpPr txBox="1"/>
          <p:nvPr/>
        </p:nvSpPr>
        <p:spPr>
          <a:xfrm>
            <a:off x="819006" y="5678554"/>
            <a:ext cx="6095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  <a:hlinkClick r:id="rId3"/>
              </a:rPr>
              <a:t>https://www.bilibili.com/video/BV1E4411p7aR/?share_source=copy_web&amp;vd_source=43566409edc5b983bb1ff154bba4e9ff</a:t>
            </a:r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16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E525A-A827-67DE-27CE-8DE57B72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FF179-3DD1-8373-5C0B-CCC33D41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目录</a:t>
            </a:r>
          </a:p>
        </p:txBody>
      </p:sp>
      <p:graphicFrame>
        <p:nvGraphicFramePr>
          <p:cNvPr id="53" name="内容占位符 2">
            <a:extLst>
              <a:ext uri="{FF2B5EF4-FFF2-40B4-BE49-F238E27FC236}">
                <a16:creationId xmlns:a16="http://schemas.microsoft.com/office/drawing/2014/main" id="{D3BCE44F-FABD-306C-8115-F960BCD332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2144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B95DB-D893-45F9-BDDB-09CDF23F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你幸福吗？</a:t>
            </a:r>
          </a:p>
        </p:txBody>
      </p:sp>
      <p:pic>
        <p:nvPicPr>
          <p:cNvPr id="5" name="内容占位符 4" descr="图片包含 室内, 黑色&#10;&#10;描述已自动生成">
            <a:extLst>
              <a:ext uri="{FF2B5EF4-FFF2-40B4-BE49-F238E27FC236}">
                <a16:creationId xmlns:a16="http://schemas.microsoft.com/office/drawing/2014/main" id="{05C66E58-C353-45BE-9540-C20DCC11A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48D31E-FE98-4B25-B51D-B5929F32CCAB}"/>
              </a:ext>
            </a:extLst>
          </p:cNvPr>
          <p:cNvSpPr txBox="1"/>
          <p:nvPr/>
        </p:nvSpPr>
        <p:spPr>
          <a:xfrm>
            <a:off x="4012970" y="5807631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  <a:hlinkClick r:id="rId3"/>
              </a:rPr>
              <a:t>https://www.wjx.cn/jq/38984938.aspx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965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9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04E645-BFBA-40DF-97AA-4A4EA370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bg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主观幸福感的三成分模型（</a:t>
            </a:r>
            <a:r>
              <a:rPr lang="en-US" altLang="zh-CN">
                <a:solidFill>
                  <a:schemeClr val="bg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The Tripartite Model of Subjective Well-being </a:t>
            </a:r>
            <a:r>
              <a:rPr lang="zh-CN" altLang="en-US">
                <a:solidFill>
                  <a:schemeClr val="bg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D141F-ED95-4F2B-8C1B-C05BE45D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5406"/>
            <a:ext cx="6078560" cy="4065986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根据艾德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·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蒂纳（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Ed Diener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）的理论，主观幸福感又可以分为三个成分：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一个认知成分：生活满意度（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life satisfaction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），对于自己生活总体状况的认知评价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两个情绪成分：积极情绪（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positive affect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）和消极情绪（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negative affect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测量工具：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Satisfaction with Life Scale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（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SWLS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）和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PANAS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情绪量表</a:t>
            </a:r>
          </a:p>
          <a:p>
            <a:endParaRPr lang="zh-CN" alt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0C51381-D1EB-4591-8E85-02CBB1A8E742}"/>
              </a:ext>
            </a:extLst>
          </p:cNvPr>
          <p:cNvSpPr/>
          <p:nvPr/>
        </p:nvSpPr>
        <p:spPr>
          <a:xfrm>
            <a:off x="8905461" y="1881809"/>
            <a:ext cx="1166191" cy="1166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3B5A0E3-3CB3-41C4-967E-A19FC0E4E810}"/>
              </a:ext>
            </a:extLst>
          </p:cNvPr>
          <p:cNvSpPr/>
          <p:nvPr/>
        </p:nvSpPr>
        <p:spPr>
          <a:xfrm>
            <a:off x="7819805" y="3465303"/>
            <a:ext cx="1166191" cy="1166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F5EA786-E47F-4F8D-84FE-8CE127FB7243}"/>
              </a:ext>
            </a:extLst>
          </p:cNvPr>
          <p:cNvSpPr/>
          <p:nvPr/>
        </p:nvSpPr>
        <p:spPr>
          <a:xfrm>
            <a:off x="10071652" y="3429000"/>
            <a:ext cx="1166191" cy="1166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77AD9C9-EFD2-4E59-9AC7-37CEDEEB8200}"/>
              </a:ext>
            </a:extLst>
          </p:cNvPr>
          <p:cNvSpPr/>
          <p:nvPr/>
        </p:nvSpPr>
        <p:spPr>
          <a:xfrm>
            <a:off x="8642502" y="2565039"/>
            <a:ext cx="1720698" cy="1483360"/>
          </a:xfrm>
          <a:prstGeom prst="triangle">
            <a:avLst/>
          </a:prstGeom>
          <a:noFill/>
          <a:ln w="857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8151CF-20FE-4AC5-8327-3C6813ABC88E}"/>
              </a:ext>
            </a:extLst>
          </p:cNvPr>
          <p:cNvSpPr txBox="1"/>
          <p:nvPr/>
        </p:nvSpPr>
        <p:spPr>
          <a:xfrm>
            <a:off x="9035974" y="2105456"/>
            <a:ext cx="90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生活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满意度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EFE42ED-85A7-4386-97A1-40330044B849}"/>
              </a:ext>
            </a:extLst>
          </p:cNvPr>
          <p:cNvSpPr txBox="1"/>
          <p:nvPr/>
        </p:nvSpPr>
        <p:spPr>
          <a:xfrm>
            <a:off x="7950318" y="3695745"/>
            <a:ext cx="90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积极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情绪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E56C977-CA12-4082-A15B-6EFB8975B9C2}"/>
              </a:ext>
            </a:extLst>
          </p:cNvPr>
          <p:cNvSpPr txBox="1"/>
          <p:nvPr/>
        </p:nvSpPr>
        <p:spPr>
          <a:xfrm>
            <a:off x="10185265" y="3695745"/>
            <a:ext cx="90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消极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情绪</a:t>
            </a:r>
          </a:p>
        </p:txBody>
      </p:sp>
    </p:spTree>
    <p:extLst>
      <p:ext uri="{BB962C8B-B14F-4D97-AF65-F5344CB8AC3E}">
        <p14:creationId xmlns:p14="http://schemas.microsoft.com/office/powerpoint/2010/main" val="187381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C8714DFB-8F40-A8C6-D565-CDDD781D1DDB}"/>
              </a:ext>
            </a:extLst>
          </p:cNvPr>
          <p:cNvGraphicFramePr>
            <a:graphicFrameLocks/>
          </p:cNvGraphicFramePr>
          <p:nvPr/>
        </p:nvGraphicFramePr>
        <p:xfrm>
          <a:off x="2942467" y="1773714"/>
          <a:ext cx="6436274" cy="367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3CDC7A3-8220-B31F-66D1-2892CCDF7D32}"/>
              </a:ext>
            </a:extLst>
          </p:cNvPr>
          <p:cNvSpPr txBox="1"/>
          <p:nvPr/>
        </p:nvSpPr>
        <p:spPr>
          <a:xfrm>
            <a:off x="4098235" y="5560943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人格心理学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》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课程历年调查结果</a:t>
            </a:r>
          </a:p>
        </p:txBody>
      </p:sp>
    </p:spTree>
    <p:extLst>
      <p:ext uri="{BB962C8B-B14F-4D97-AF65-F5344CB8AC3E}">
        <p14:creationId xmlns:p14="http://schemas.microsoft.com/office/powerpoint/2010/main" val="1989651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BF26A3-6F4E-48D3-B556-676EEB6B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CN" altLang="en-US" sz="340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心理幸福感（</a:t>
            </a:r>
            <a:r>
              <a:rPr lang="en-US" altLang="zh-CN" sz="340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psychological well-being</a:t>
            </a:r>
            <a:r>
              <a:rPr lang="zh-CN" altLang="en-US" sz="340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AC550-487E-4A66-8509-FA0C4F75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/>
          </a:bodyPr>
          <a:lstStyle/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更“高级”的幸福感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心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理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幸福感代表一种完善论（</a:t>
            </a:r>
            <a:r>
              <a:rPr lang="en-US" altLang="zh-CN" dirty="0" err="1">
                <a:latin typeface="Segoe UI" panose="020B0502040204020203" pitchFamily="34" charset="0"/>
                <a:ea typeface="等线" panose="02010600030101010101" pitchFamily="2" charset="-122"/>
              </a:rPr>
              <a:t>eudaimonic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）的幸福观，通过对意义与善的追求实现幸福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对比：主观幸福感 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– 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享乐论（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hedonic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）的幸福观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心理幸福感的维度（</a:t>
            </a:r>
            <a:r>
              <a:rPr lang="en-US" altLang="zh-CN" sz="2400" dirty="0" err="1">
                <a:latin typeface="Segoe UI" panose="020B0502040204020203" pitchFamily="34" charset="0"/>
                <a:ea typeface="等线" panose="02010600030101010101" pitchFamily="2" charset="-122"/>
              </a:rPr>
              <a:t>Ryff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, 1989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）：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自主性（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autonomy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）：能够自主决定自己的行为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环境掌控（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environmental mastery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）：对于生活的各个方面掌控自如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个人成长（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personal growth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）：不断成长和进步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积极关系（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positive relations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）：与他人建立了良好的人际关系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生活目标（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purpose in life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）：有明确的目标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自我接纳（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self-acceptance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）：接纳对自己的现状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9101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A8D6D-FD70-4BC6-957C-3FF5E80F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幸福的</a:t>
            </a:r>
            <a:r>
              <a:rPr lang="en-US" altLang="zh-CN">
                <a:latin typeface="Segoe UI" panose="020B0502040204020203" pitchFamily="34" charset="0"/>
                <a:ea typeface="等线" panose="02010600030101010101" pitchFamily="2" charset="-122"/>
              </a:rPr>
              <a:t>PERMA</a:t>
            </a:r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模型</a:t>
            </a:r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8DA0E29-0807-4B3B-A1F8-D6DE39F0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5" y="2265037"/>
            <a:ext cx="4139867" cy="413986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CF864-229B-4CFB-B80F-E57388D0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塞利格曼近年来提出了一个新的幸福感模型，称为</a:t>
            </a:r>
            <a:r>
              <a:rPr lang="en-US" altLang="zh-CN" sz="2400">
                <a:latin typeface="Segoe UI" panose="020B0502040204020203" pitchFamily="34" charset="0"/>
                <a:ea typeface="等线" panose="02010600030101010101" pitchFamily="2" charset="-122"/>
              </a:rPr>
              <a:t>PERMA</a:t>
            </a:r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模型：</a:t>
            </a:r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积极情绪（</a:t>
            </a:r>
            <a:r>
              <a:rPr lang="en-US" altLang="zh-CN" b="1">
                <a:latin typeface="Segoe UI" panose="020B0502040204020203" pitchFamily="34" charset="0"/>
                <a:ea typeface="等线" panose="02010600030101010101" pitchFamily="2" charset="-122"/>
              </a:rPr>
              <a:t>P</a:t>
            </a:r>
            <a:r>
              <a:rPr lang="en-US" altLang="zh-CN">
                <a:latin typeface="Segoe UI" panose="020B0502040204020203" pitchFamily="34" charset="0"/>
                <a:ea typeface="等线" panose="02010600030101010101" pitchFamily="2" charset="-122"/>
              </a:rPr>
              <a:t>ositive Emotions</a:t>
            </a:r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投入（</a:t>
            </a:r>
            <a:r>
              <a:rPr lang="en-US" altLang="zh-CN" b="1">
                <a:latin typeface="Segoe UI" panose="020B0502040204020203" pitchFamily="34" charset="0"/>
                <a:ea typeface="等线" panose="02010600030101010101" pitchFamily="2" charset="-122"/>
              </a:rPr>
              <a:t>E</a:t>
            </a:r>
            <a:r>
              <a:rPr lang="en-US" altLang="zh-CN">
                <a:latin typeface="Segoe UI" panose="020B0502040204020203" pitchFamily="34" charset="0"/>
                <a:ea typeface="等线" panose="02010600030101010101" pitchFamily="2" charset="-122"/>
              </a:rPr>
              <a:t>ngagement</a:t>
            </a:r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关系（</a:t>
            </a:r>
            <a:r>
              <a:rPr lang="en-US" altLang="zh-CN" b="1">
                <a:latin typeface="Segoe UI" panose="020B0502040204020203" pitchFamily="34" charset="0"/>
                <a:ea typeface="等线" panose="02010600030101010101" pitchFamily="2" charset="-122"/>
              </a:rPr>
              <a:t>R</a:t>
            </a:r>
            <a:r>
              <a:rPr lang="en-US" altLang="zh-CN">
                <a:latin typeface="Segoe UI" panose="020B0502040204020203" pitchFamily="34" charset="0"/>
                <a:ea typeface="等线" panose="02010600030101010101" pitchFamily="2" charset="-122"/>
              </a:rPr>
              <a:t>elationships</a:t>
            </a:r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意义（</a:t>
            </a:r>
            <a:r>
              <a:rPr lang="en-US" altLang="zh-CN" b="1">
                <a:latin typeface="Segoe UI" panose="020B0502040204020203" pitchFamily="34" charset="0"/>
                <a:ea typeface="等线" panose="02010600030101010101" pitchFamily="2" charset="-122"/>
              </a:rPr>
              <a:t>M</a:t>
            </a:r>
            <a:r>
              <a:rPr lang="en-US" altLang="zh-CN">
                <a:latin typeface="Segoe UI" panose="020B0502040204020203" pitchFamily="34" charset="0"/>
                <a:ea typeface="等线" panose="02010600030101010101" pitchFamily="2" charset="-122"/>
              </a:rPr>
              <a:t>eaning</a:t>
            </a:r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成就（</a:t>
            </a:r>
            <a:r>
              <a:rPr lang="en-US" altLang="zh-CN" b="1">
                <a:latin typeface="Segoe UI" panose="020B0502040204020203" pitchFamily="34" charset="0"/>
                <a:ea typeface="等线" panose="02010600030101010101" pitchFamily="2" charset="-122"/>
              </a:rPr>
              <a:t>A</a:t>
            </a:r>
            <a:r>
              <a:rPr lang="en-US" altLang="zh-CN">
                <a:latin typeface="Segoe UI" panose="020B0502040204020203" pitchFamily="34" charset="0"/>
                <a:ea typeface="等线" panose="02010600030101010101" pitchFamily="2" charset="-122"/>
              </a:rPr>
              <a:t>ccomplishment</a:t>
            </a:r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38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6136D-17EC-4EA5-9A3A-B16EF2F1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钱能买来幸福吗？</a:t>
            </a:r>
          </a:p>
        </p:txBody>
      </p:sp>
      <p:pic>
        <p:nvPicPr>
          <p:cNvPr id="1026" name="Picture 2" descr="https://timgsa.baidu.com/timg?image&amp;quality=80&amp;size=b9999_10000&amp;sec=1525957415217&amp;di=92209c8ff5f623496016b3bd17155b7d&amp;imgtype=0&amp;src=http%3A%2F%2Fvpic.video.qq.com%2F3388556%2Ff0328jbfsiy_ori_3.jpg">
            <a:extLst>
              <a:ext uri="{FF2B5EF4-FFF2-40B4-BE49-F238E27FC236}">
                <a16:creationId xmlns:a16="http://schemas.microsoft.com/office/drawing/2014/main" id="{2FB46483-2B2C-4F8F-838E-6ADA17CC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2" r="8528"/>
          <a:stretch/>
        </p:blipFill>
        <p:spPr bwMode="auto">
          <a:xfrm>
            <a:off x="6481098" y="1819150"/>
            <a:ext cx="48727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4625A8-2E5F-4586-9E66-A0DED4BB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7" y="1819150"/>
            <a:ext cx="5078506" cy="43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3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916D57B-EA41-43AD-92CE-BE932ABE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伊斯特林悖论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2E27D1B-51B5-4275-82F6-C0FBEAA31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伊斯特林悖论（</a:t>
            </a:r>
            <a:r>
              <a:rPr lang="en-US" altLang="zh-CN" sz="2000" dirty="0" err="1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Easterlin’s</a:t>
            </a:r>
            <a:r>
              <a:rPr lang="en-US" altLang="zh-CN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paradox</a:t>
            </a:r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r>
              <a:rPr lang="en-US" altLang="zh-CN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:</a:t>
            </a:r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财富的增长并不总能带来幸福</a:t>
            </a:r>
            <a:endParaRPr lang="en-US" altLang="zh-CN" sz="2000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国家间比较</a:t>
            </a:r>
            <a:r>
              <a:rPr lang="en-US" altLang="zh-CN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GDP</a:t>
            </a:r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和国民幸福度的关系</a:t>
            </a:r>
            <a:endParaRPr lang="en-US" altLang="zh-CN" sz="2000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一个社会内部，财富增长到一定程度之后，对于幸福感的增益就比较小了</a:t>
            </a:r>
            <a:endParaRPr lang="en-US" altLang="zh-CN" sz="2000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endParaRPr lang="en-US" altLang="zh-CN" sz="2000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可能的原因：</a:t>
            </a:r>
            <a:endParaRPr lang="en-US" altLang="zh-CN" sz="2000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刺激适应</a:t>
            </a:r>
            <a:endParaRPr lang="en-US" altLang="zh-CN" sz="2000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社会比较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6F93EA-C341-7933-6E4E-729B632A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619" y="1262268"/>
            <a:ext cx="6673733" cy="47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69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3616CB9-007E-4883-ABFC-EA86098E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为什么东方人不幸福？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4578B1-72D5-49B1-BAA5-63B8EE8E7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总体来讲，东方文化下个体报告的幸福感要低于西方文化</a:t>
            </a:r>
            <a:endParaRPr lang="en-US" altLang="zh-CN" sz="200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00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可能的原因</a:t>
            </a:r>
            <a:endParaRPr lang="en-US" altLang="zh-CN" sz="200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社会比较</a:t>
            </a:r>
            <a:endParaRPr lang="en-US" altLang="zh-CN" sz="200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辩证思维</a:t>
            </a:r>
          </a:p>
          <a:p>
            <a:pPr lvl="1"/>
            <a:r>
              <a:rPr lang="zh-CN" altLang="en-US" sz="200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中庸的反应习惯</a:t>
            </a:r>
            <a:endParaRPr lang="en-US" altLang="zh-CN" sz="200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D567E9-AC97-9B38-CDE0-2F585B35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619" y="1262268"/>
            <a:ext cx="6673733" cy="47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51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EAC206E-F7A1-F5C1-4BDB-81039EF8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提升幸福感的心理干预：</a:t>
            </a:r>
            <a:br>
              <a:rPr lang="en-US" altLang="zh-CN" dirty="0"/>
            </a:br>
            <a:r>
              <a:rPr lang="zh-CN" altLang="en-US" dirty="0"/>
              <a:t>三件好事（</a:t>
            </a:r>
            <a:r>
              <a:rPr lang="en-US" altLang="zh-CN" dirty="0"/>
              <a:t>Three Good Things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E06BDD-E596-FF63-0E82-53C2B9EE1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600"/>
              <a:t>记录下过去一天中，发生在你身上的三件好事</a:t>
            </a:r>
            <a:r>
              <a:rPr lang="en-US" altLang="zh-CN" sz="2600"/>
              <a:t>/</a:t>
            </a:r>
            <a:r>
              <a:rPr lang="zh-CN" altLang="en-US" sz="2600"/>
              <a:t>顺心事（</a:t>
            </a:r>
            <a:r>
              <a:rPr lang="en-US" altLang="zh-CN" sz="2600"/>
              <a:t>three things that went well for you</a:t>
            </a:r>
            <a:r>
              <a:rPr lang="zh-CN" altLang="en-US" sz="2600"/>
              <a:t>）</a:t>
            </a:r>
            <a:endParaRPr lang="en-US" altLang="zh-CN" sz="2600"/>
          </a:p>
          <a:p>
            <a:endParaRPr lang="en-US" altLang="zh-CN" sz="2600"/>
          </a:p>
          <a:p>
            <a:pPr marL="0" indent="0">
              <a:buNone/>
            </a:pPr>
            <a:r>
              <a:rPr lang="en-US" altLang="zh-CN" sz="2600"/>
              <a:t>1.</a:t>
            </a:r>
            <a:r>
              <a:rPr lang="zh-CN" altLang="en-US" sz="2600"/>
              <a:t>给每件事一个标题</a:t>
            </a:r>
            <a:endParaRPr lang="en-US" altLang="zh-CN" sz="2600"/>
          </a:p>
          <a:p>
            <a:pPr marL="0" indent="0">
              <a:buNone/>
            </a:pPr>
            <a:r>
              <a:rPr lang="en-US" altLang="zh-CN" sz="2600"/>
              <a:t>2.</a:t>
            </a:r>
            <a:r>
              <a:rPr lang="zh-CN" altLang="en-US" sz="2600"/>
              <a:t>尽可能详细地描述细节</a:t>
            </a:r>
            <a:endParaRPr lang="en-US" altLang="zh-CN" sz="2600"/>
          </a:p>
          <a:p>
            <a:pPr marL="0" indent="0">
              <a:buNone/>
            </a:pPr>
            <a:r>
              <a:rPr lang="en-US" altLang="zh-CN" sz="2600"/>
              <a:t>3.</a:t>
            </a:r>
            <a:r>
              <a:rPr lang="zh-CN" altLang="en-US" sz="2600"/>
              <a:t>写下你在当时和事后的感受</a:t>
            </a:r>
            <a:endParaRPr lang="en-US" altLang="zh-CN" sz="2600"/>
          </a:p>
          <a:p>
            <a:pPr marL="0" indent="0">
              <a:buNone/>
            </a:pPr>
            <a:r>
              <a:rPr lang="en-US" altLang="zh-CN" sz="2600"/>
              <a:t>4.</a:t>
            </a:r>
            <a:r>
              <a:rPr lang="zh-CN" altLang="en-US" sz="2600"/>
              <a:t>写下你认为这件事之所以发生的原因</a:t>
            </a:r>
            <a:endParaRPr lang="en-US" altLang="zh-CN" sz="2600"/>
          </a:p>
          <a:p>
            <a:endParaRPr lang="en-US" altLang="zh-CN" sz="2600"/>
          </a:p>
          <a:p>
            <a:r>
              <a:rPr lang="zh-CN" altLang="en-US" sz="2600"/>
              <a:t>剂量：每天睡前实践，坚持至少一周</a:t>
            </a:r>
          </a:p>
        </p:txBody>
      </p:sp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27488FD8-7D52-9C5E-B65F-BDCBBD36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38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58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75E279-F0A6-82E6-8085-FDF68AC7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t>39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A91158-ABCE-4A12-65D4-976BB291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背后的科学基础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B93A2D-F173-1205-4311-51C8DB14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001" y="2301221"/>
            <a:ext cx="2924589" cy="461144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积极心理学最经典的干预方法之一，引导人们把注意力集中在积极的事物上，使其注意、记住和品味生活中的美好事物。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在许多文化和人群中都得到了验证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30BBA3-CDEB-F5A9-F77A-42DE5DD5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66" y="655883"/>
            <a:ext cx="4572000" cy="3290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49D40F-2513-F3E4-1029-E9223C06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51" y="4344883"/>
            <a:ext cx="2526268" cy="21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4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8E4407-AD5E-451B-9C52-226F82A4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人本主义心理学的哲学根源</a:t>
            </a:r>
          </a:p>
        </p:txBody>
      </p:sp>
      <p:graphicFrame>
        <p:nvGraphicFramePr>
          <p:cNvPr id="16" name="内容占位符 2">
            <a:extLst>
              <a:ext uri="{FF2B5EF4-FFF2-40B4-BE49-F238E27FC236}">
                <a16:creationId xmlns:a16="http://schemas.microsoft.com/office/drawing/2014/main" id="{CB1BFD81-DFA7-4621-881F-6177C90FC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736628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257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F574FB-214B-4114-ABDE-DE7BC9A5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zh-CN" altLang="en-US" sz="3200" dirty="0">
                <a:solidFill>
                  <a:srgbClr val="262626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心流（</a:t>
            </a:r>
            <a:r>
              <a:rPr lang="en-US" altLang="zh-CN" sz="3200" dirty="0">
                <a:solidFill>
                  <a:srgbClr val="262626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Flow</a:t>
            </a:r>
            <a:r>
              <a:rPr lang="zh-CN" altLang="en-US" sz="3200" dirty="0">
                <a:solidFill>
                  <a:srgbClr val="262626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26687D-C951-4DDB-B692-944EC0FA3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米哈伊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·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齐克森米哈伊（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Mihaly Csikszentmihalyi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）经过多年研究，提出了心流（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flow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）的概念，指的是生活中一种常见的体验：完全沉浸在手头的事情上，进入一种忘我的状态，注意力高度集中，时间知觉扭曲，有个人掌控感。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常见的心流活动：阅读、运动、工作、玩游戏、艺术创作等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研究表明，如果一个人经常在生活中体验到福流，那么身心各方面状况也会比较好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zh-CN" alt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80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684A88-B198-4D23-BF7D-F71504D5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产生心流的条件</a:t>
            </a:r>
          </a:p>
        </p:txBody>
      </p:sp>
      <p:graphicFrame>
        <p:nvGraphicFramePr>
          <p:cNvPr id="16" name="内容占位符 2">
            <a:extLst>
              <a:ext uri="{FF2B5EF4-FFF2-40B4-BE49-F238E27FC236}">
                <a16:creationId xmlns:a16="http://schemas.microsoft.com/office/drawing/2014/main" id="{4CBE1BA3-AEB9-4DA8-BE26-18AAE1E8B0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24103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463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173F8E4-5B62-ABFA-CE48-53A2F6728AA0}"/>
              </a:ext>
            </a:extLst>
          </p:cNvPr>
          <p:cNvSpPr/>
          <p:nvPr/>
        </p:nvSpPr>
        <p:spPr>
          <a:xfrm>
            <a:off x="2416097" y="2711978"/>
            <a:ext cx="3050974" cy="3126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AF67D7-97E9-C3C7-6A8E-454AC10D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t>42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609A4FF-F039-25D3-15D7-4D0BBDD8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心流理论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E47BA0-D68F-3309-4EC5-09A7482820C7}"/>
              </a:ext>
            </a:extLst>
          </p:cNvPr>
          <p:cNvSpPr txBox="1"/>
          <p:nvPr/>
        </p:nvSpPr>
        <p:spPr>
          <a:xfrm>
            <a:off x="2737253" y="3385510"/>
            <a:ext cx="24577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</a:rPr>
              <a:t>技能与挑战的平衡</a:t>
            </a:r>
            <a:endParaRPr lang="en-US" altLang="zh-CN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en-US" altLang="zh-CN" sz="1400" dirty="0">
                <a:latin typeface="Segoe UI" panose="020B0502040204020203" pitchFamily="34" charset="0"/>
                <a:ea typeface="等线" panose="02010600030101010101" pitchFamily="2" charset="-122"/>
              </a:rPr>
              <a:t>(challenge–skill balance)</a:t>
            </a:r>
            <a:endParaRPr lang="zh-CN" altLang="en-US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2EEF4D-1783-9256-C7D6-1AE134849C29}"/>
              </a:ext>
            </a:extLst>
          </p:cNvPr>
          <p:cNvSpPr txBox="1"/>
          <p:nvPr/>
        </p:nvSpPr>
        <p:spPr>
          <a:xfrm>
            <a:off x="2737253" y="4134872"/>
            <a:ext cx="24577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</a:rPr>
              <a:t>清晰的目标</a:t>
            </a:r>
            <a:endParaRPr lang="en-US" altLang="zh-CN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en-US" altLang="zh-CN" sz="1400" dirty="0">
                <a:latin typeface="Segoe UI" panose="020B0502040204020203" pitchFamily="34" charset="0"/>
                <a:ea typeface="等线" panose="02010600030101010101" pitchFamily="2" charset="-122"/>
              </a:rPr>
              <a:t>(clear goals)</a:t>
            </a:r>
            <a:endParaRPr lang="zh-CN" altLang="en-US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4D04C4-21F6-BFF1-28C3-4E4A587E1ED8}"/>
              </a:ext>
            </a:extLst>
          </p:cNvPr>
          <p:cNvSpPr txBox="1"/>
          <p:nvPr/>
        </p:nvSpPr>
        <p:spPr>
          <a:xfrm>
            <a:off x="2737253" y="4925773"/>
            <a:ext cx="24577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</a:rPr>
              <a:t>即时的反馈</a:t>
            </a:r>
            <a:endParaRPr lang="en-US" altLang="zh-CN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en-US" altLang="zh-CN" sz="1400" dirty="0">
                <a:latin typeface="Segoe UI" panose="020B0502040204020203" pitchFamily="34" charset="0"/>
                <a:ea typeface="等线" panose="02010600030101010101" pitchFamily="2" charset="-122"/>
              </a:rPr>
              <a:t>(immediate feedback)</a:t>
            </a:r>
            <a:endParaRPr lang="zh-CN" altLang="en-US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8848AD-9592-92FC-65E4-16F3F7127DCF}"/>
              </a:ext>
            </a:extLst>
          </p:cNvPr>
          <p:cNvSpPr txBox="1"/>
          <p:nvPr/>
        </p:nvSpPr>
        <p:spPr>
          <a:xfrm>
            <a:off x="6497443" y="2020085"/>
            <a:ext cx="32427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</a:rPr>
              <a:t>高度的专注</a:t>
            </a:r>
            <a:endParaRPr lang="en-US" altLang="zh-CN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en-US" altLang="zh-CN" sz="1400" dirty="0">
                <a:latin typeface="Segoe UI" panose="020B0502040204020203" pitchFamily="34" charset="0"/>
                <a:ea typeface="等线" panose="02010600030101010101" pitchFamily="2" charset="-122"/>
              </a:rPr>
              <a:t>(intense concentration)</a:t>
            </a:r>
            <a:endParaRPr lang="zh-CN" altLang="en-US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A08729-EE3C-99C5-19B5-7EBF766DA8CF}"/>
              </a:ext>
            </a:extLst>
          </p:cNvPr>
          <p:cNvSpPr txBox="1"/>
          <p:nvPr/>
        </p:nvSpPr>
        <p:spPr>
          <a:xfrm>
            <a:off x="6497443" y="2724746"/>
            <a:ext cx="32427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</a:rPr>
              <a:t>行动</a:t>
            </a:r>
            <a:r>
              <a:rPr lang="en-US" altLang="zh-CN" sz="1400" dirty="0">
                <a:latin typeface="Segoe UI" panose="020B0502040204020203" pitchFamily="34" charset="0"/>
                <a:ea typeface="等线" panose="02010600030101010101" pitchFamily="2" charset="-122"/>
              </a:rPr>
              <a:t>-</a:t>
            </a:r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</a:rPr>
              <a:t>意识融合</a:t>
            </a:r>
            <a:endParaRPr lang="en-US" altLang="zh-CN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en-US" altLang="zh-CN" sz="1400" dirty="0">
                <a:latin typeface="Segoe UI" panose="020B0502040204020203" pitchFamily="34" charset="0"/>
                <a:ea typeface="等线" panose="02010600030101010101" pitchFamily="2" charset="-122"/>
              </a:rPr>
              <a:t>(action–awareness merging)</a:t>
            </a:r>
            <a:endParaRPr lang="zh-CN" altLang="en-US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E224F5-20D9-5199-8E38-57DB51F3ECB0}"/>
              </a:ext>
            </a:extLst>
          </p:cNvPr>
          <p:cNvSpPr txBox="1"/>
          <p:nvPr/>
        </p:nvSpPr>
        <p:spPr>
          <a:xfrm>
            <a:off x="6497443" y="3397034"/>
            <a:ext cx="32427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</a:rPr>
              <a:t>自我意识的丧失</a:t>
            </a:r>
            <a:endParaRPr lang="en-US" altLang="zh-CN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en-US" altLang="zh-CN" sz="1400" dirty="0">
                <a:latin typeface="Segoe UI" panose="020B0502040204020203" pitchFamily="34" charset="0"/>
                <a:ea typeface="等线" panose="02010600030101010101" pitchFamily="2" charset="-122"/>
              </a:rPr>
              <a:t>(loss of self-consciousness)</a:t>
            </a:r>
            <a:endParaRPr lang="zh-CN" altLang="en-US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48A107-987B-A95C-009B-B45456D02EC0}"/>
              </a:ext>
            </a:extLst>
          </p:cNvPr>
          <p:cNvSpPr txBox="1"/>
          <p:nvPr/>
        </p:nvSpPr>
        <p:spPr>
          <a:xfrm>
            <a:off x="6497443" y="4746793"/>
            <a:ext cx="32427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</a:rPr>
              <a:t>时间知觉的扭曲</a:t>
            </a:r>
            <a:endParaRPr lang="en-US" altLang="zh-CN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en-US" altLang="zh-CN" sz="1400" dirty="0">
                <a:latin typeface="Segoe UI" panose="020B0502040204020203" pitchFamily="34" charset="0"/>
                <a:ea typeface="等线" panose="02010600030101010101" pitchFamily="2" charset="-122"/>
              </a:rPr>
              <a:t>(transformation of time perception)</a:t>
            </a:r>
            <a:endParaRPr lang="zh-CN" altLang="en-US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6912A-E159-9230-6563-FB756516B392}"/>
              </a:ext>
            </a:extLst>
          </p:cNvPr>
          <p:cNvSpPr txBox="1"/>
          <p:nvPr/>
        </p:nvSpPr>
        <p:spPr>
          <a:xfrm>
            <a:off x="6497443" y="5437592"/>
            <a:ext cx="32427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</a:rPr>
              <a:t>内部奖励的体验</a:t>
            </a:r>
            <a:endParaRPr lang="en-US" altLang="zh-CN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en-US" altLang="zh-CN" sz="1400" dirty="0">
                <a:latin typeface="Segoe UI" panose="020B0502040204020203" pitchFamily="34" charset="0"/>
                <a:ea typeface="等线" panose="02010600030101010101" pitchFamily="2" charset="-122"/>
              </a:rPr>
              <a:t>(intrinsic rewarding experiences)</a:t>
            </a:r>
            <a:endParaRPr lang="zh-CN" altLang="en-US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B03F00-F2D7-10B9-8DD6-7A8D5475AAFD}"/>
              </a:ext>
            </a:extLst>
          </p:cNvPr>
          <p:cNvSpPr txBox="1"/>
          <p:nvPr/>
        </p:nvSpPr>
        <p:spPr>
          <a:xfrm>
            <a:off x="3000422" y="2844718"/>
            <a:ext cx="183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Segoe UI" panose="020B0502040204020203" pitchFamily="34" charset="0"/>
                <a:ea typeface="等线" panose="02010600030101010101" pitchFamily="2" charset="-122"/>
              </a:rPr>
              <a:t>前置条件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BA1603-A77D-86F1-7879-AB34F29780B8}"/>
              </a:ext>
            </a:extLst>
          </p:cNvPr>
          <p:cNvSpPr txBox="1"/>
          <p:nvPr/>
        </p:nvSpPr>
        <p:spPr>
          <a:xfrm>
            <a:off x="7239519" y="1467769"/>
            <a:ext cx="183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Segoe UI" panose="020B0502040204020203" pitchFamily="34" charset="0"/>
                <a:ea typeface="等线" panose="02010600030101010101" pitchFamily="2" charset="-122"/>
              </a:rPr>
              <a:t>体验特征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0B05B36-5E5A-EA22-55F0-EC9AFE7EDE2F}"/>
              </a:ext>
            </a:extLst>
          </p:cNvPr>
          <p:cNvSpPr/>
          <p:nvPr/>
        </p:nvSpPr>
        <p:spPr>
          <a:xfrm>
            <a:off x="6244396" y="1357314"/>
            <a:ext cx="3748118" cy="4981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EFF6580A-94BE-2ADB-C36D-EFB57D811686}"/>
              </a:ext>
            </a:extLst>
          </p:cNvPr>
          <p:cNvSpPr/>
          <p:nvPr/>
        </p:nvSpPr>
        <p:spPr>
          <a:xfrm>
            <a:off x="5467072" y="3020940"/>
            <a:ext cx="7773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B3023E7-5141-DEA8-2C79-6922E8357082}"/>
              </a:ext>
            </a:extLst>
          </p:cNvPr>
          <p:cNvSpPr/>
          <p:nvPr/>
        </p:nvSpPr>
        <p:spPr>
          <a:xfrm>
            <a:off x="5467072" y="3925192"/>
            <a:ext cx="7773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FA083076-5DB3-645D-0D03-B506D2886B34}"/>
              </a:ext>
            </a:extLst>
          </p:cNvPr>
          <p:cNvSpPr/>
          <p:nvPr/>
        </p:nvSpPr>
        <p:spPr>
          <a:xfrm>
            <a:off x="5467072" y="4829444"/>
            <a:ext cx="7773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2DBA29B-87F2-F4F7-3763-924D13328F78}"/>
              </a:ext>
            </a:extLst>
          </p:cNvPr>
          <p:cNvSpPr txBox="1"/>
          <p:nvPr/>
        </p:nvSpPr>
        <p:spPr>
          <a:xfrm>
            <a:off x="6497067" y="4067375"/>
            <a:ext cx="32427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</a:rPr>
              <a:t>控制感</a:t>
            </a:r>
            <a:endParaRPr lang="en-US" altLang="zh-CN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en-US" altLang="zh-CN" sz="1400" dirty="0">
                <a:latin typeface="Segoe UI" panose="020B0502040204020203" pitchFamily="34" charset="0"/>
                <a:ea typeface="等线" panose="02010600030101010101" pitchFamily="2" charset="-122"/>
              </a:rPr>
              <a:t>(sense of control)</a:t>
            </a:r>
            <a:endParaRPr lang="zh-CN" altLang="en-US" sz="1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674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8A6E348-C4EB-1FDF-24CF-91858FC05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心流研究的发展与现状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53DA98-F2E9-1180-BBD4-B9FA9E4E5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文献计量分析（</a:t>
            </a:r>
            <a:r>
              <a:rPr lang="en-US" altLang="zh-CN" sz="2400" dirty="0"/>
              <a:t>Zhang &amp; Wang</a:t>
            </a:r>
            <a:r>
              <a:rPr lang="zh-CN" altLang="en-US" sz="2400" dirty="0"/>
              <a:t>，</a:t>
            </a:r>
            <a:r>
              <a:rPr lang="en-US" altLang="zh-CN" sz="2400" dirty="0"/>
              <a:t>2024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en-US" altLang="zh-CN" dirty="0"/>
              <a:t>2622</a:t>
            </a:r>
            <a:r>
              <a:rPr lang="zh-CN" altLang="en-US" dirty="0"/>
              <a:t>篇</a:t>
            </a:r>
            <a:r>
              <a:rPr lang="en-US" altLang="zh-CN" dirty="0"/>
              <a:t>1982-2021</a:t>
            </a:r>
            <a:r>
              <a:rPr lang="zh-CN" altLang="en-US" dirty="0"/>
              <a:t>的心流论文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4CB175-C042-0AC9-A046-3A60E467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521" y="1825625"/>
            <a:ext cx="4972958" cy="4351338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336040DF-0DD0-4978-3E09-60B16B09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43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1075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B2E26C-088A-EBBC-18CB-54EFECFA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71" y="68263"/>
            <a:ext cx="10380658" cy="6721475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6E0D3E55-BA6D-CE85-360F-25E88530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44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9455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EA9DBAB-A71E-FF2B-7B7F-B06BF8424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02" y="68263"/>
            <a:ext cx="8508196" cy="6721475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733EF424-3C22-E9AB-87D5-B165C8A0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45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159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09DB21-5C12-4403-9779-AEEEF9FC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美德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A1F9F-2C40-4237-B24F-42FEFD555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200025"/>
            <a:ext cx="6848715" cy="3522397"/>
          </a:xfrm>
        </p:spPr>
        <p:txBody>
          <a:bodyPr anchor="ctr">
            <a:normAutofit/>
          </a:bodyPr>
          <a:lstStyle/>
          <a:p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皮特森（</a:t>
            </a:r>
            <a:r>
              <a:rPr lang="en-US" altLang="zh-CN" sz="2000" dirty="0">
                <a:latin typeface="Segoe UI" panose="020B0502040204020203" pitchFamily="34" charset="0"/>
                <a:ea typeface="等线" panose="02010600030101010101" pitchFamily="2" charset="-122"/>
              </a:rPr>
              <a:t>Christopher Peterson</a:t>
            </a:r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）和塞利格曼广泛搜集了各个文化的经典著作，提出人类社会普适的六种美德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勇气（</a:t>
            </a:r>
            <a:r>
              <a:rPr lang="en-US" altLang="zh-CN" sz="2000" dirty="0">
                <a:latin typeface="Segoe UI" panose="020B0502040204020203" pitchFamily="34" charset="0"/>
                <a:ea typeface="等线" panose="02010600030101010101" pitchFamily="2" charset="-122"/>
              </a:rPr>
              <a:t>courage</a:t>
            </a:r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正义（</a:t>
            </a:r>
            <a:r>
              <a:rPr lang="en-US" altLang="zh-CN" sz="2000" dirty="0">
                <a:latin typeface="Segoe UI" panose="020B0502040204020203" pitchFamily="34" charset="0"/>
                <a:ea typeface="等线" panose="02010600030101010101" pitchFamily="2" charset="-122"/>
              </a:rPr>
              <a:t>justice</a:t>
            </a:r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人性（</a:t>
            </a:r>
            <a:r>
              <a:rPr lang="en-US" altLang="zh-CN" sz="2000" dirty="0">
                <a:latin typeface="Segoe UI" panose="020B0502040204020203" pitchFamily="34" charset="0"/>
                <a:ea typeface="等线" panose="02010600030101010101" pitchFamily="2" charset="-122"/>
              </a:rPr>
              <a:t>humanity</a:t>
            </a:r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节制（</a:t>
            </a:r>
            <a:r>
              <a:rPr lang="en-US" altLang="zh-CN" sz="2000" dirty="0">
                <a:latin typeface="Segoe UI" panose="020B0502040204020203" pitchFamily="34" charset="0"/>
                <a:ea typeface="等线" panose="02010600030101010101" pitchFamily="2" charset="-122"/>
              </a:rPr>
              <a:t>temperance</a:t>
            </a:r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智慧（</a:t>
            </a:r>
            <a:r>
              <a:rPr lang="en-US" altLang="zh-CN" sz="2000" dirty="0">
                <a:latin typeface="Segoe UI" panose="020B0502040204020203" pitchFamily="34" charset="0"/>
                <a:ea typeface="等线" panose="02010600030101010101" pitchFamily="2" charset="-122"/>
              </a:rPr>
              <a:t>wisdom</a:t>
            </a:r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超越（</a:t>
            </a:r>
            <a:r>
              <a:rPr lang="en-US" altLang="zh-CN" sz="2000" dirty="0">
                <a:latin typeface="Segoe UI" panose="020B0502040204020203" pitchFamily="34" charset="0"/>
                <a:ea typeface="等线" panose="02010600030101010101" pitchFamily="2" charset="-122"/>
              </a:rPr>
              <a:t>transcendence</a:t>
            </a:r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这些美德被认为解决了重要的生存问题，具有进化基础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0641C7-D3A8-45F9-ACA3-CDBC651B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722422"/>
            <a:ext cx="6894236" cy="19368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B425F2-5081-4FE4-BA02-E1324FB99CF5}"/>
              </a:ext>
            </a:extLst>
          </p:cNvPr>
          <p:cNvSpPr txBox="1"/>
          <p:nvPr/>
        </p:nvSpPr>
        <p:spPr>
          <a:xfrm>
            <a:off x="7226300" y="5659309"/>
            <a:ext cx="442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(</a:t>
            </a:r>
            <a:r>
              <a:rPr lang="en-US" altLang="zh-CN" dirty="0" err="1">
                <a:latin typeface="Segoe UI" panose="020B0502040204020203" pitchFamily="34" charset="0"/>
                <a:ea typeface="等线" panose="02010600030101010101" pitchFamily="2" charset="-122"/>
              </a:rPr>
              <a:t>Dahlsgaard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，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Peterson &amp; Seligman, 2005)</a:t>
            </a:r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86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C8737A-D5EC-402C-865E-A154B329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808" y="1899600"/>
            <a:ext cx="5445946" cy="3853006"/>
          </a:xfrm>
          <a:prstGeom prst="rect">
            <a:avLst/>
          </a:prstGeom>
        </p:spPr>
      </p:pic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3A5444-1C07-494D-AEAB-B751DFB6E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5EA71-0737-46B6-950E-BB9884D81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zh-CN" altLang="en-US" sz="2000">
                <a:latin typeface="Segoe UI" panose="020B0502040204020203" pitchFamily="34" charset="0"/>
                <a:ea typeface="等线" panose="02010600030101010101" pitchFamily="2" charset="-122"/>
              </a:rPr>
              <a:t>六种美德又可以进一步划分出</a:t>
            </a:r>
            <a:r>
              <a:rPr lang="en-US" altLang="zh-CN" sz="2000">
                <a:latin typeface="Segoe UI" panose="020B0502040204020203" pitchFamily="34" charset="0"/>
                <a:ea typeface="等线" panose="02010600030101010101" pitchFamily="2" charset="-122"/>
              </a:rPr>
              <a:t>24</a:t>
            </a:r>
            <a:r>
              <a:rPr lang="zh-CN" altLang="en-US" sz="2000">
                <a:latin typeface="Segoe UI" panose="020B0502040204020203" pitchFamily="34" charset="0"/>
                <a:ea typeface="等线" panose="02010600030101010101" pitchFamily="2" charset="-122"/>
              </a:rPr>
              <a:t>个子维度，构成了</a:t>
            </a:r>
            <a:r>
              <a:rPr lang="en-US" altLang="zh-CN" sz="2000">
                <a:latin typeface="Segoe UI" panose="020B0502040204020203" pitchFamily="34" charset="0"/>
                <a:ea typeface="等线" panose="02010600030101010101" pitchFamily="2" charset="-122"/>
              </a:rPr>
              <a:t>VIA</a:t>
            </a:r>
            <a:r>
              <a:rPr lang="zh-CN" altLang="en-US" sz="2000">
                <a:latin typeface="Segoe UI" panose="020B0502040204020203" pitchFamily="34" charset="0"/>
                <a:ea typeface="等线" panose="02010600030101010101" pitchFamily="2" charset="-122"/>
              </a:rPr>
              <a:t>个性优势和美德模型（</a:t>
            </a:r>
            <a:r>
              <a:rPr lang="en-US" altLang="zh-CN" sz="2000">
                <a:latin typeface="Segoe UI" panose="020B0502040204020203" pitchFamily="34" charset="0"/>
                <a:ea typeface="等线" panose="02010600030101010101" pitchFamily="2" charset="-122"/>
              </a:rPr>
              <a:t>VIA Character Strengths Virtues</a:t>
            </a:r>
            <a:r>
              <a:rPr lang="zh-CN" altLang="en-US" sz="2000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en-US" altLang="zh-CN" sz="20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0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en-US" altLang="zh-CN" sz="2000">
                <a:latin typeface="Segoe UI" panose="020B0502040204020203" pitchFamily="34" charset="0"/>
                <a:ea typeface="等线" panose="02010600030101010101" pitchFamily="2" charset="-122"/>
              </a:rPr>
              <a:t>VIA</a:t>
            </a:r>
            <a:r>
              <a:rPr lang="zh-CN" altLang="en-US" sz="2000">
                <a:latin typeface="Segoe UI" panose="020B0502040204020203" pitchFamily="34" charset="0"/>
                <a:ea typeface="等线" panose="02010600030101010101" pitchFamily="2" charset="-122"/>
              </a:rPr>
              <a:t>个性优势测试</a:t>
            </a:r>
            <a:endParaRPr lang="en-US" altLang="zh-CN" sz="20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en-US" altLang="zh-CN" sz="2000">
                <a:latin typeface="Segoe UI" panose="020B0502040204020203" pitchFamily="34" charset="0"/>
                <a:ea typeface="等线" panose="02010600030101010101" pitchFamily="2" charset="-122"/>
                <a:hlinkClick r:id="rId3"/>
              </a:rPr>
              <a:t>https://www.viacharacter.org/www/</a:t>
            </a:r>
            <a:endParaRPr lang="en-US" altLang="zh-CN" sz="20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>
                <a:latin typeface="Segoe UI" panose="020B0502040204020203" pitchFamily="34" charset="0"/>
                <a:ea typeface="等线" panose="02010600030101010101" pitchFamily="2" charset="-122"/>
              </a:rPr>
              <a:t>找到个人的优势，充分发挥</a:t>
            </a:r>
          </a:p>
        </p:txBody>
      </p:sp>
    </p:spTree>
    <p:extLst>
      <p:ext uri="{BB962C8B-B14F-4D97-AF65-F5344CB8AC3E}">
        <p14:creationId xmlns:p14="http://schemas.microsoft.com/office/powerpoint/2010/main" val="82726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7171616-5FAB-8BD5-E3D5-80E10B95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/>
              <a:t>正念（</a:t>
            </a:r>
            <a:r>
              <a:rPr lang="en-US" altLang="zh-CN"/>
              <a:t>Mindfulness</a:t>
            </a:r>
            <a:r>
              <a:rPr lang="zh-CN" altLang="en-US"/>
              <a:t>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59B830-0564-387D-D0D9-6390CC2AD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zh-CN" altLang="en-US"/>
              <a:t>一种世俗化的心理训练方法，源于佛教冥想的实践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与传统冥想的区别：</a:t>
            </a:r>
            <a:endParaRPr lang="en-US" altLang="zh-CN"/>
          </a:p>
          <a:p>
            <a:pPr lvl="1"/>
            <a:r>
              <a:rPr lang="zh-CN" altLang="en-US" sz="2800"/>
              <a:t>使用科学而非宗教术语</a:t>
            </a:r>
            <a:endParaRPr lang="en-US" altLang="zh-CN" sz="2800"/>
          </a:p>
          <a:p>
            <a:pPr lvl="1"/>
            <a:r>
              <a:rPr lang="zh-CN" altLang="en-US" sz="2800"/>
              <a:t>强调实用目标，如缓解压力、提高注意力</a:t>
            </a:r>
            <a:endParaRPr lang="en-US" altLang="zh-CN" sz="2800"/>
          </a:p>
          <a:p>
            <a:pPr lvl="1"/>
            <a:r>
              <a:rPr lang="zh-CN" altLang="en-US" sz="2800"/>
              <a:t>实证数据检验</a:t>
            </a:r>
            <a:endParaRPr lang="en-US" altLang="zh-CN" sz="2800"/>
          </a:p>
          <a:p>
            <a:pPr lvl="1"/>
            <a:r>
              <a:rPr lang="zh-CN" altLang="en-US" sz="2800"/>
              <a:t>周期短、标准化</a:t>
            </a:r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C3294E-5554-A1DC-DE70-10BB7BFD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14" r="7699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5EBD92E2-E070-45C2-BF22-AD2CF1D4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48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250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E3FBC4-CF70-AEA8-0A44-8F0E729E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/>
              <a:t>琼</a:t>
            </a:r>
            <a:r>
              <a:rPr lang="en-US" altLang="zh-CN"/>
              <a:t>·</a:t>
            </a:r>
            <a:r>
              <a:rPr lang="zh-CN" altLang="en-US"/>
              <a:t>卡巴金（</a:t>
            </a:r>
            <a:r>
              <a:rPr lang="en-US" altLang="zh-CN" b="0" i="0">
                <a:effectLst/>
              </a:rPr>
              <a:t>Jon Kabat-Zinn</a:t>
            </a:r>
            <a:r>
              <a:rPr lang="zh-CN" altLang="en-US"/>
              <a:t>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92D963-52A2-1BBA-0515-D5155E8DC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zh-CN" altLang="en-US" sz="2200"/>
              <a:t>现代正念运动创始人</a:t>
            </a:r>
            <a:endParaRPr lang="en-US" altLang="zh-CN" sz="2200"/>
          </a:p>
          <a:p>
            <a:endParaRPr lang="en-US" altLang="zh-CN" sz="2200"/>
          </a:p>
          <a:p>
            <a:r>
              <a:rPr lang="en-US" altLang="zh-CN" sz="2200"/>
              <a:t>MIT</a:t>
            </a:r>
            <a:r>
              <a:rPr lang="zh-CN" altLang="en-US" sz="2200"/>
              <a:t>分子生物学博士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研究生期间接触冥想禅修，后跟随多位东方冥想传统的导师学习</a:t>
            </a:r>
            <a:endParaRPr lang="en-US" altLang="zh-CN" sz="2200"/>
          </a:p>
          <a:p>
            <a:endParaRPr lang="en-US" altLang="zh-CN" sz="2200"/>
          </a:p>
          <a:p>
            <a:r>
              <a:rPr lang="en-US" altLang="zh-CN" sz="2200"/>
              <a:t>1979</a:t>
            </a:r>
            <a:r>
              <a:rPr lang="zh-CN" altLang="en-US" sz="2200"/>
              <a:t>年在马萨诸塞大学医学院开创正念减压（</a:t>
            </a:r>
            <a:r>
              <a:rPr lang="en-US" altLang="zh-CN" sz="2200" b="0" i="0">
                <a:effectLst/>
              </a:rPr>
              <a:t>Mindfulness-Based Stress Reduction</a:t>
            </a:r>
            <a:r>
              <a:rPr lang="zh-CN" altLang="en-US" sz="2200" b="0" i="0">
                <a:effectLst/>
              </a:rPr>
              <a:t>）疗法，通过为期八周的课程帮助慢性疼痛和压力患者</a:t>
            </a:r>
            <a:endParaRPr lang="en-US" altLang="zh-CN" sz="2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D14212-5F4C-1B01-D1EF-846B59B6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01" b="28025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1F107F49-E50A-0356-9F56-87F296DB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49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41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F7A118-8838-409E-B2BE-08691D94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964042"/>
            <a:ext cx="3425957" cy="492943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DEC1CA3-30C6-4417-8445-FAB703551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现象学（</a:t>
            </a:r>
            <a:r>
              <a:rPr lang="en-US" altLang="zh-CN">
                <a:latin typeface="Segoe UI" panose="020B0502040204020203" pitchFamily="34" charset="0"/>
                <a:ea typeface="等线" panose="02010600030101010101" pitchFamily="2" charset="-122"/>
              </a:rPr>
              <a:t>phenomenology</a:t>
            </a:r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9F967-2B97-48C7-A83D-2BA69BF7D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Segoe UI" panose="020B0502040204020203" pitchFamily="34" charset="0"/>
                <a:ea typeface="等线" panose="02010600030101010101" pitchFamily="2" charset="-122"/>
              </a:rPr>
              <a:t>20</a:t>
            </a:r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世纪的一股哲学思潮，由奥地利胡塞尔等人开创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核心思想：对人类意识经验的直接研究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意识经验比世界本身更重要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2"/>
            <a:r>
              <a:rPr lang="en-US" altLang="zh-CN" sz="1600" dirty="0">
                <a:latin typeface="Segoe UI" panose="020B0502040204020203" pitchFamily="34" charset="0"/>
                <a:ea typeface="等线" panose="02010600030101010101" pitchFamily="2" charset="-122"/>
              </a:rPr>
              <a:t>E.g. </a:t>
            </a:r>
            <a:r>
              <a:rPr lang="zh-CN" altLang="en-US" sz="1600" dirty="0">
                <a:latin typeface="Segoe UI" panose="020B0502040204020203" pitchFamily="34" charset="0"/>
                <a:ea typeface="等线" panose="02010600030101010101" pitchFamily="2" charset="-122"/>
              </a:rPr>
              <a:t>“我看到一艘船在黄昏中驶入了港口”</a:t>
            </a:r>
            <a:endParaRPr lang="en-US" altLang="zh-CN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描述而非解释</a:t>
            </a:r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706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C6F55D-8316-7BA9-AEEA-58F5B77E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t>50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7AA60B-E8A5-4EDC-78C4-CCDB5A0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8F7C58-4A88-BE55-A93F-4CB8020A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E76C7E-2D48-5497-300F-59272692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23" y="348174"/>
            <a:ext cx="9182207" cy="616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79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E29271-D26D-9AC2-0CEC-A5B60653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t>51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8" name="内容占位符 7" descr="文本, 信件&#10;&#10;AI 生成的内容可能不正确。">
            <a:extLst>
              <a:ext uri="{FF2B5EF4-FFF2-40B4-BE49-F238E27FC236}">
                <a16:creationId xmlns:a16="http://schemas.microsoft.com/office/drawing/2014/main" id="{CD7E6DCE-5AE3-C840-B65E-AA57AC485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77" y="1242392"/>
            <a:ext cx="2340826" cy="5183260"/>
          </a:xfrm>
        </p:spPr>
      </p:pic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F3E0BF59-65E2-BD8B-E3A2-EB1A9579B9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86" y="1242393"/>
            <a:ext cx="2340826" cy="5183257"/>
          </a:xfrm>
          <a:prstGeom prst="rect">
            <a:avLst/>
          </a:prstGeom>
        </p:spPr>
      </p:pic>
      <p:pic>
        <p:nvPicPr>
          <p:cNvPr id="12" name="图片 11" descr="图形用户界面&#10;&#10;AI 生成的内容可能不正确。">
            <a:extLst>
              <a:ext uri="{FF2B5EF4-FFF2-40B4-BE49-F238E27FC236}">
                <a16:creationId xmlns:a16="http://schemas.microsoft.com/office/drawing/2014/main" id="{E51FBA69-6E58-D111-EF90-C2C8C2D437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295" y="1242393"/>
            <a:ext cx="2340827" cy="51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9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429F254C-2D16-291E-A6C8-FBEDEC52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/>
              <a:t>关于正念的科学研究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6723C5-C333-FBA1-584C-BB4BA72EC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zh-CN" altLang="en-US"/>
              <a:t>正念是积极心理学最热门的干预研究领域（没有之一）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专业期刊：</a:t>
            </a:r>
            <a:r>
              <a:rPr lang="en-US" altLang="zh-CN" i="1"/>
              <a:t>Mindfulness</a:t>
            </a:r>
            <a:endParaRPr lang="zh-CN" altLang="en-US" i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A5E5A6-7864-30CA-1B4A-D4FC9775B766}"/>
              </a:ext>
            </a:extLst>
          </p:cNvPr>
          <p:cNvSpPr txBox="1"/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000"/>
              </a:spcBef>
            </a:pPr>
            <a:r>
              <a:rPr lang="en-US" altLang="zh-CN" sz="2400" b="1" kern="1200"/>
              <a:t>Baminiwatta &amp; Solangaarachchi (2021)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149B2F-FECD-DF69-7587-388FAA1EF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727623"/>
            <a:ext cx="5183188" cy="3239491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C0ECB42F-F175-EB5F-0A5E-E200B228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52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128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A4B06-EFCD-7657-5552-046C06EF2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71B1B3-506C-F889-38AB-AEFDD907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t>53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7811620-9510-C656-0610-50847838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练习：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身体扫描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B19538-82E2-2BAE-E56A-C84B8EA1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 descr="How to Do a ‘Mindful Body Scan’ to Ease Anxiety with Chronic Illness">
            <a:extLst>
              <a:ext uri="{FF2B5EF4-FFF2-40B4-BE49-F238E27FC236}">
                <a16:creationId xmlns:a16="http://schemas.microsoft.com/office/drawing/2014/main" id="{82D3BC70-26A8-B968-6D81-9F67B773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31" y="2083184"/>
            <a:ext cx="5335398" cy="355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370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5B6130-2130-62B7-71D2-7F58452F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kern="1200">
                <a:latin typeface="+mj-lt"/>
                <a:ea typeface="+mj-ea"/>
                <a:cs typeface="+mj-cs"/>
              </a:rPr>
              <a:t>正念的益处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F0596F-850E-1FF1-4AF9-AA1FB5A0A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/>
              <a:t>已有许多RCT研究考察了正念干预在各个指标上的改善</a:t>
            </a:r>
          </a:p>
          <a:p>
            <a:pPr lvl="1"/>
            <a:r>
              <a:rPr lang="zh-CN" altLang="en-US" sz="2800" dirty="0"/>
              <a:t>身体健康</a:t>
            </a:r>
          </a:p>
          <a:p>
            <a:pPr lvl="1"/>
            <a:r>
              <a:rPr lang="zh-CN" altLang="en-US" sz="2800" dirty="0"/>
              <a:t>心理健康</a:t>
            </a:r>
          </a:p>
          <a:p>
            <a:pPr lvl="1"/>
            <a:r>
              <a:rPr lang="zh-CN" altLang="en-US" sz="2800" dirty="0"/>
              <a:t>认知功能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7A68FB-CE7A-C357-FEB9-4ECD5BF374A1}"/>
              </a:ext>
            </a:extLst>
          </p:cNvPr>
          <p:cNvSpPr txBox="1"/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kern="1200" dirty="0">
                <a:latin typeface="+mn-lt"/>
                <a:ea typeface="+mn-ea"/>
                <a:cs typeface="+mn-cs"/>
              </a:rPr>
              <a:t>Creswell (2017)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FB63D8-8DB1-8CF4-EB78-28DEBFCE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052" y="2505075"/>
            <a:ext cx="5117483" cy="3684588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CB42AD0E-DC1B-2C60-ECCB-44D3CFDD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54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017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7D8088-8F45-798E-D374-2469237C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t>55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C65E90-5E7F-CE4D-9FB4-2EFAE5EB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正念的要素</a:t>
            </a:r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409D1E-AF53-BA8A-1CDB-5CC0633E4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关于正念的心理机制有许多不同的理论解释，它们大多涉及两个核心要素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4A15E3A-DD09-29EB-965E-0E4708F5767E}"/>
              </a:ext>
            </a:extLst>
          </p:cNvPr>
          <p:cNvGrpSpPr/>
          <p:nvPr/>
        </p:nvGrpSpPr>
        <p:grpSpPr>
          <a:xfrm>
            <a:off x="2487336" y="2349691"/>
            <a:ext cx="7217329" cy="4064000"/>
            <a:chOff x="963335" y="2349691"/>
            <a:chExt cx="7217329" cy="4064000"/>
          </a:xfrm>
        </p:grpSpPr>
        <p:graphicFrame>
          <p:nvGraphicFramePr>
            <p:cNvPr id="6" name="图示 5">
              <a:extLst>
                <a:ext uri="{FF2B5EF4-FFF2-40B4-BE49-F238E27FC236}">
                  <a16:creationId xmlns:a16="http://schemas.microsoft.com/office/drawing/2014/main" id="{CD408C28-BFDB-914B-5FBE-184B1B6F9C86}"/>
                </a:ext>
              </a:extLst>
            </p:cNvPr>
            <p:cNvGraphicFramePr/>
            <p:nvPr/>
          </p:nvGraphicFramePr>
          <p:xfrm>
            <a:off x="963335" y="2349691"/>
            <a:ext cx="7217329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箭头: 左右 6">
              <a:extLst>
                <a:ext uri="{FF2B5EF4-FFF2-40B4-BE49-F238E27FC236}">
                  <a16:creationId xmlns:a16="http://schemas.microsoft.com/office/drawing/2014/main" id="{B41D2871-3317-D3C7-22EB-9B1A725DE702}"/>
                </a:ext>
              </a:extLst>
            </p:cNvPr>
            <p:cNvSpPr/>
            <p:nvPr/>
          </p:nvSpPr>
          <p:spPr>
            <a:xfrm>
              <a:off x="4202883" y="4245131"/>
              <a:ext cx="738231" cy="273119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481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44CA044-58DA-14C2-D331-93F782F8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/>
              <a:t>觉察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FF0FD5-7130-BF4D-82D2-2A412967E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对当下时刻体验的敏锐觉察，包括想法、感受、身体感觉、环境刺激等，不加修饰，如实呈现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觉察的反面</a:t>
            </a:r>
            <a:endParaRPr lang="en-US" altLang="zh-CN" dirty="0"/>
          </a:p>
          <a:p>
            <a:pPr lvl="1"/>
            <a:r>
              <a:rPr lang="zh-CN" altLang="en-US" dirty="0"/>
              <a:t>心不在焉</a:t>
            </a:r>
            <a:endParaRPr lang="en-US" altLang="zh-CN" dirty="0"/>
          </a:p>
          <a:p>
            <a:pPr lvl="1"/>
            <a:r>
              <a:rPr lang="zh-CN" altLang="en-US" dirty="0"/>
              <a:t>活在过去</a:t>
            </a:r>
            <a:r>
              <a:rPr lang="en-US" altLang="zh-CN" dirty="0"/>
              <a:t>/</a:t>
            </a:r>
            <a:r>
              <a:rPr lang="zh-CN" altLang="en-US" dirty="0"/>
              <a:t>未来</a:t>
            </a:r>
            <a:endParaRPr lang="en-US" altLang="zh-CN" dirty="0"/>
          </a:p>
          <a:p>
            <a:pPr lvl="1"/>
            <a:r>
              <a:rPr lang="zh-CN" altLang="en-US" dirty="0"/>
              <a:t>外部驱动</a:t>
            </a:r>
          </a:p>
        </p:txBody>
      </p:sp>
      <p:pic>
        <p:nvPicPr>
          <p:cNvPr id="1026" name="Picture 2" descr="活在当下 iPhone手机壁纸 文字控 励志类 - 高清图片，堆糖，美图壁纸兴趣社区">
            <a:extLst>
              <a:ext uri="{FF2B5EF4-FFF2-40B4-BE49-F238E27FC236}">
                <a16:creationId xmlns:a16="http://schemas.microsoft.com/office/drawing/2014/main" id="{98C0A4CD-7164-2B61-D7D1-640063C01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6180" y="1825625"/>
            <a:ext cx="2893639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8917981D-DD13-D0A2-AB1D-843ACEF7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56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496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7C8017-7663-327A-6453-515D2D98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/>
              <a:t>接纳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6EBBB8-A191-6CFD-2741-AA7421F27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允许当下发生的一切存在，对现实情况如实接受，不抗拒，不评判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接纳的反面</a:t>
            </a:r>
            <a:endParaRPr lang="en-US" altLang="zh-CN" dirty="0"/>
          </a:p>
          <a:p>
            <a:pPr lvl="1"/>
            <a:r>
              <a:rPr lang="zh-CN" altLang="en-US" dirty="0"/>
              <a:t>逃避</a:t>
            </a:r>
            <a:endParaRPr lang="en-US" altLang="zh-CN" dirty="0"/>
          </a:p>
          <a:p>
            <a:pPr lvl="1"/>
            <a:r>
              <a:rPr lang="zh-CN" altLang="en-US" dirty="0"/>
              <a:t>执着</a:t>
            </a:r>
            <a:endParaRPr lang="en-US" altLang="zh-CN" dirty="0"/>
          </a:p>
          <a:p>
            <a:pPr lvl="1"/>
            <a:r>
              <a:rPr lang="zh-CN" altLang="en-US" dirty="0"/>
              <a:t>评判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 descr="Quote-ching: No Judgement">
            <a:extLst>
              <a:ext uri="{FF2B5EF4-FFF2-40B4-BE49-F238E27FC236}">
                <a16:creationId xmlns:a16="http://schemas.microsoft.com/office/drawing/2014/main" id="{89BC90D0-061D-F5A8-EE6C-0E6D1B8AB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/>
          <a:stretch/>
        </p:blipFill>
        <p:spPr bwMode="auto">
          <a:xfrm>
            <a:off x="6172200" y="1872758"/>
            <a:ext cx="5181600" cy="425707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CA47E126-0BCA-7648-0EA7-B627305D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pPr>
                <a:spcAft>
                  <a:spcPts val="600"/>
                </a:spcAft>
              </a:pPr>
              <a:t>57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348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E6CC7D-596C-EF1A-C8CD-F9E37485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17210-6342-4CBD-AECC-FD7487F24651}" type="slidenum">
              <a:rPr lang="zh-CN" altLang="en-US" smtClean="0">
                <a:latin typeface="Segoe UI" panose="020B0502040204020203" pitchFamily="34" charset="0"/>
                <a:ea typeface="等线" panose="02010600030101010101" pitchFamily="2" charset="-122"/>
              </a:rPr>
              <a:t>58</a:t>
            </a:fld>
            <a:endParaRPr lang="zh-CN" altLang="en-US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6087867-4F9A-F7E8-67D8-8E32F7E9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不止于练习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D5B5DF-14DF-C7F5-E797-30D9DC47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应该把正念训练视为一个“练习场”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最终目标是将其融入生活，培养一种持续的、觉察并接纳当下存在的状态</a:t>
            </a:r>
          </a:p>
          <a:p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76AA21-C867-2348-4E5F-F020D5B2C73B}"/>
              </a:ext>
            </a:extLst>
          </p:cNvPr>
          <p:cNvSpPr txBox="1"/>
          <p:nvPr/>
        </p:nvSpPr>
        <p:spPr>
          <a:xfrm>
            <a:off x="2778155" y="5729681"/>
            <a:ext cx="117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享用美食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0345C9-C95B-1CCA-6B3B-86E590230767}"/>
              </a:ext>
            </a:extLst>
          </p:cNvPr>
          <p:cNvSpPr txBox="1"/>
          <p:nvPr/>
        </p:nvSpPr>
        <p:spPr>
          <a:xfrm>
            <a:off x="4703428" y="5729681"/>
            <a:ext cx="117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人际关系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0C4300-6D10-506B-811B-508A478E2F95}"/>
              </a:ext>
            </a:extLst>
          </p:cNvPr>
          <p:cNvSpPr txBox="1"/>
          <p:nvPr/>
        </p:nvSpPr>
        <p:spPr>
          <a:xfrm>
            <a:off x="6628701" y="5729681"/>
            <a:ext cx="117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专注工作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DFEA5C-97CE-CE8C-2574-A3F7553D30E5}"/>
              </a:ext>
            </a:extLst>
          </p:cNvPr>
          <p:cNvSpPr txBox="1"/>
          <p:nvPr/>
        </p:nvSpPr>
        <p:spPr>
          <a:xfrm>
            <a:off x="8553974" y="5729681"/>
            <a:ext cx="117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应对困难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38935E-0BBD-A11B-5A89-9577BF1D4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82" y="4336410"/>
            <a:ext cx="2000775" cy="13338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BD5CAE-5F18-9CC7-C83B-8A6C22C27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257" y="4336411"/>
            <a:ext cx="1958828" cy="1323101"/>
          </a:xfrm>
          <a:prstGeom prst="rect">
            <a:avLst/>
          </a:prstGeom>
        </p:spPr>
      </p:pic>
      <p:pic>
        <p:nvPicPr>
          <p:cNvPr id="1026" name="Picture 2" descr="Staying Focused at Work: Benefits and 9 Tips | Fellow.app">
            <a:extLst>
              <a:ext uri="{FF2B5EF4-FFF2-40B4-BE49-F238E27FC236}">
                <a16:creationId xmlns:a16="http://schemas.microsoft.com/office/drawing/2014/main" id="{99E9CD3C-A40F-FDAB-FDA7-36AE3F75D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" r="12904"/>
          <a:stretch/>
        </p:blipFill>
        <p:spPr bwMode="auto">
          <a:xfrm>
            <a:off x="6184085" y="4342965"/>
            <a:ext cx="1958828" cy="131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F774E4-101B-1837-B124-A4C024DFFB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75" r="16862"/>
          <a:stretch/>
        </p:blipFill>
        <p:spPr>
          <a:xfrm>
            <a:off x="8142913" y="4338030"/>
            <a:ext cx="1958829" cy="131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2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750C21-1A57-47E1-B44A-5B32088A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5" y="963877"/>
            <a:ext cx="3900757" cy="4930246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>
                <a:solidFill>
                  <a:schemeClr val="accent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对积极心理学的一些反思</a:t>
            </a:r>
          </a:p>
        </p:txBody>
      </p: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875A67C1-4763-426E-9236-38FE9C651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新瓶装旧酒？</a:t>
            </a:r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>
                <a:latin typeface="Segoe UI" panose="020B0502040204020203" pitchFamily="34" charset="0"/>
                <a:ea typeface="等线" panose="02010600030101010101" pitchFamily="2" charset="-122"/>
              </a:rPr>
              <a:t>鸡汤与科学的界限</a:t>
            </a:r>
          </a:p>
        </p:txBody>
      </p:sp>
    </p:spTree>
    <p:extLst>
      <p:ext uri="{BB962C8B-B14F-4D97-AF65-F5344CB8AC3E}">
        <p14:creationId xmlns:p14="http://schemas.microsoft.com/office/powerpoint/2010/main" val="115707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https://upload.wikimedia.org/wikipedia/commons/thumb/a/a3/Wundt-research-group.jpg/350px-Wundt-research-group.jpg">
            <a:extLst>
              <a:ext uri="{FF2B5EF4-FFF2-40B4-BE49-F238E27FC236}">
                <a16:creationId xmlns:a16="http://schemas.microsoft.com/office/drawing/2014/main" id="{E291CBED-DDD4-4182-99CA-B4A122F4B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r="15225" b="-1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43EEED-0F03-41E2-90FF-216818ACA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早期心理学对于直接经验的研究</a:t>
            </a:r>
            <a:endParaRPr lang="zh-CN" alt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C13D25-B8A2-405F-ABF6-9FE49B3CC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92500" lnSpcReduction="10000"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1879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年，威廉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·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冯特在德国莱比锡大学建立了第一个心理学实验室，标志着现代心理学的诞生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冯特采取的主要方法是内省法（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introspection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），即由经过训练的被试直接报告意识经验的内容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例：“我看到一个球” 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vs.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 “我看到一个物体，它由弯曲的边界，物体表面的顶部是亮的，下面有阴影”</a:t>
            </a:r>
          </a:p>
        </p:txBody>
      </p:sp>
    </p:spTree>
    <p:extLst>
      <p:ext uri="{BB962C8B-B14F-4D97-AF65-F5344CB8AC3E}">
        <p14:creationId xmlns:p14="http://schemas.microsoft.com/office/powerpoint/2010/main" val="122873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61702-8433-F701-2DFA-2E0D935E1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4C5CC-13B6-D1CE-9A38-A687BAB1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>
                <a:latin typeface="Segoe UI" panose="020B0502040204020203" pitchFamily="34" charset="0"/>
                <a:ea typeface="等线" panose="02010600030101010101" pitchFamily="2" charset="-122"/>
              </a:rPr>
              <a:t>目录</a:t>
            </a:r>
          </a:p>
        </p:txBody>
      </p:sp>
      <p:graphicFrame>
        <p:nvGraphicFramePr>
          <p:cNvPr id="53" name="内容占位符 2">
            <a:extLst>
              <a:ext uri="{FF2B5EF4-FFF2-40B4-BE49-F238E27FC236}">
                <a16:creationId xmlns:a16="http://schemas.microsoft.com/office/drawing/2014/main" id="{95B78EBE-33FA-C7C2-345D-845B964D61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9145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人格心理学的流派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738" y="1984248"/>
            <a:ext cx="4559425" cy="3979585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当代流派：特质论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当代流派：生物学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历史流派：精神分析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历史流派：行为主义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历史流派：人本主义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2209" r="6871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042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AE10B-56A2-A043-2503-C364052F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05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流派对比</a:t>
            </a:r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75F8EABE-FE74-736D-62E7-834478DC81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8260665"/>
              </p:ext>
            </p:extLst>
          </p:nvPr>
        </p:nvGraphicFramePr>
        <p:xfrm>
          <a:off x="838200" y="2385895"/>
          <a:ext cx="10515603" cy="375047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69959">
                  <a:extLst>
                    <a:ext uri="{9D8B030D-6E8A-4147-A177-3AD203B41FA5}">
                      <a16:colId xmlns:a16="http://schemas.microsoft.com/office/drawing/2014/main" val="1805793642"/>
                    </a:ext>
                  </a:extLst>
                </a:gridCol>
                <a:gridCol w="1489482">
                  <a:extLst>
                    <a:ext uri="{9D8B030D-6E8A-4147-A177-3AD203B41FA5}">
                      <a16:colId xmlns:a16="http://schemas.microsoft.com/office/drawing/2014/main" val="2765914060"/>
                    </a:ext>
                  </a:extLst>
                </a:gridCol>
                <a:gridCol w="1489482">
                  <a:extLst>
                    <a:ext uri="{9D8B030D-6E8A-4147-A177-3AD203B41FA5}">
                      <a16:colId xmlns:a16="http://schemas.microsoft.com/office/drawing/2014/main" val="2139827764"/>
                    </a:ext>
                  </a:extLst>
                </a:gridCol>
                <a:gridCol w="1855560">
                  <a:extLst>
                    <a:ext uri="{9D8B030D-6E8A-4147-A177-3AD203B41FA5}">
                      <a16:colId xmlns:a16="http://schemas.microsoft.com/office/drawing/2014/main" val="90101992"/>
                    </a:ext>
                  </a:extLst>
                </a:gridCol>
                <a:gridCol w="1855560">
                  <a:extLst>
                    <a:ext uri="{9D8B030D-6E8A-4147-A177-3AD203B41FA5}">
                      <a16:colId xmlns:a16="http://schemas.microsoft.com/office/drawing/2014/main" val="2813035120"/>
                    </a:ext>
                  </a:extLst>
                </a:gridCol>
                <a:gridCol w="1855560">
                  <a:extLst>
                    <a:ext uri="{9D8B030D-6E8A-4147-A177-3AD203B41FA5}">
                      <a16:colId xmlns:a16="http://schemas.microsoft.com/office/drawing/2014/main" val="2706727810"/>
                    </a:ext>
                  </a:extLst>
                </a:gridCol>
              </a:tblGrid>
              <a:tr h="702871">
                <a:tc>
                  <a:txBody>
                    <a:bodyPr/>
                    <a:lstStyle/>
                    <a:p>
                      <a:endParaRPr lang="zh-CN" altLang="en-US" sz="2900" b="1" cap="none" spc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164735" marT="32947" marB="164735" anchor="b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769FCD"/>
                      </a:solidFill>
                      <a:prstDash val="solid"/>
                    </a:lnT>
                    <a:lnB w="381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769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900" b="1" cap="none" spc="0" dirty="0">
                          <a:solidFill>
                            <a:srgbClr val="000000"/>
                          </a:solidFill>
                        </a:rPr>
                        <a:t>特质论</a:t>
                      </a:r>
                    </a:p>
                  </a:txBody>
                  <a:tcPr marL="0" marR="164735" marT="32947" marB="164735" anchor="b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769FCD"/>
                      </a:solidFill>
                      <a:prstDash val="solid"/>
                    </a:lnT>
                    <a:lnB w="381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769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900" b="1" cap="none" spc="0" dirty="0">
                          <a:solidFill>
                            <a:srgbClr val="000000"/>
                          </a:solidFill>
                        </a:rPr>
                        <a:t>生物学</a:t>
                      </a:r>
                    </a:p>
                  </a:txBody>
                  <a:tcPr marL="0" marR="164735" marT="32947" marB="164735" anchor="b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769FCD"/>
                      </a:solidFill>
                      <a:prstDash val="solid"/>
                    </a:lnT>
                    <a:lnB w="381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769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900" b="1" cap="none" spc="0" dirty="0">
                          <a:solidFill>
                            <a:srgbClr val="000000"/>
                          </a:solidFill>
                        </a:rPr>
                        <a:t>精神分析</a:t>
                      </a:r>
                    </a:p>
                  </a:txBody>
                  <a:tcPr marL="0" marR="164735" marT="32947" marB="164735" anchor="b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769FCD"/>
                      </a:solidFill>
                      <a:prstDash val="solid"/>
                    </a:lnT>
                    <a:lnB w="381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769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900" b="1" cap="none" spc="0" dirty="0">
                          <a:solidFill>
                            <a:srgbClr val="000000"/>
                          </a:solidFill>
                        </a:rPr>
                        <a:t>行为主义</a:t>
                      </a:r>
                    </a:p>
                  </a:txBody>
                  <a:tcPr marL="0" marR="164735" marT="32947" marB="164735" anchor="b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769FCD"/>
                      </a:solidFill>
                      <a:prstDash val="solid"/>
                    </a:lnT>
                    <a:lnB w="381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769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900" b="1" cap="none" spc="0" dirty="0">
                          <a:solidFill>
                            <a:srgbClr val="000000"/>
                          </a:solidFill>
                        </a:rPr>
                        <a:t>人本主义</a:t>
                      </a:r>
                    </a:p>
                  </a:txBody>
                  <a:tcPr marL="0" marR="164735" marT="32947" marB="164735" anchor="b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769FCD"/>
                      </a:solidFill>
                      <a:prstDash val="solid"/>
                    </a:lnT>
                    <a:lnB w="381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769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07422"/>
                  </a:ext>
                </a:extLst>
              </a:tr>
              <a:tr h="609521"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实证</a:t>
                      </a:r>
                      <a:r>
                        <a:rPr lang="en-US" altLang="zh-CN" sz="2200" cap="none" spc="0">
                          <a:solidFill>
                            <a:srgbClr val="000000"/>
                          </a:solidFill>
                        </a:rPr>
                        <a:t> vs. </a:t>
                      </a:r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理论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偏实证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偏实证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偏理论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偏实证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偏理论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137747"/>
                  </a:ext>
                </a:extLst>
              </a:tr>
              <a:tr h="609521"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先天 </a:t>
                      </a:r>
                      <a:r>
                        <a:rPr lang="en-US" altLang="zh-CN" sz="2200" cap="none" spc="0">
                          <a:solidFill>
                            <a:srgbClr val="000000"/>
                          </a:solidFill>
                        </a:rPr>
                        <a:t>vs. </a:t>
                      </a:r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后天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中间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先天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先天</a:t>
                      </a:r>
                      <a:r>
                        <a:rPr lang="en-US" altLang="zh-CN" sz="2200" cap="none" spc="0">
                          <a:solidFill>
                            <a:srgbClr val="000000"/>
                          </a:solidFill>
                        </a:rPr>
                        <a:t>+</a:t>
                      </a:r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后天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后天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后天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0110"/>
                  </a:ext>
                </a:extLst>
              </a:tr>
              <a:tr h="609521"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消极</a:t>
                      </a:r>
                      <a:r>
                        <a:rPr lang="en-US" altLang="zh-CN" sz="2200" cap="none" spc="0">
                          <a:solidFill>
                            <a:srgbClr val="000000"/>
                          </a:solidFill>
                        </a:rPr>
                        <a:t> vs. </a:t>
                      </a:r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积极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中性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中性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消极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中性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积极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9525" cap="flat" cmpd="sng" algn="ctr">
                      <a:solidFill>
                        <a:srgbClr val="F7FBFC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0197"/>
                  </a:ext>
                </a:extLst>
              </a:tr>
              <a:tr h="609521"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稳定 </a:t>
                      </a:r>
                      <a:r>
                        <a:rPr lang="en-US" altLang="zh-CN" sz="2200" cap="none" spc="0">
                          <a:solidFill>
                            <a:srgbClr val="000000"/>
                          </a:solidFill>
                        </a:rPr>
                        <a:t>vs. </a:t>
                      </a:r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可变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稳定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稳定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可变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可变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可变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9525" cap="flat" cmpd="sng" algn="ctr">
                      <a:solidFill>
                        <a:srgbClr val="F7FBFC"/>
                      </a:solidFill>
                      <a:prstDash val="solid"/>
                    </a:lnT>
                    <a:lnB w="12700" cmpd="sng">
                      <a:solidFill>
                        <a:srgbClr val="D6E6F2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87558"/>
                  </a:ext>
                </a:extLst>
              </a:tr>
              <a:tr h="609521"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决定 </a:t>
                      </a:r>
                      <a:r>
                        <a:rPr lang="en-US" altLang="zh-CN" sz="2200" cap="none" spc="0">
                          <a:solidFill>
                            <a:srgbClr val="000000"/>
                          </a:solidFill>
                        </a:rPr>
                        <a:t>vs. </a:t>
                      </a:r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自由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决定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决定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决定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>
                          <a:solidFill>
                            <a:srgbClr val="000000"/>
                          </a:solidFill>
                        </a:rPr>
                        <a:t>决定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200" cap="none" spc="0" dirty="0">
                          <a:solidFill>
                            <a:srgbClr val="000000"/>
                          </a:solidFill>
                        </a:rPr>
                        <a:t>自由</a:t>
                      </a:r>
                    </a:p>
                  </a:txBody>
                  <a:tcPr marL="0" marR="164735" marT="49421" marB="164735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D6E6F2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111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972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3465A-7D84-9420-7937-FBF81797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2A80A-D636-6973-A133-A3708A7AE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3745"/>
            <a:ext cx="5453630" cy="58832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某同学在考试前总是感到非常紧张，甚至出现失眠、出汗、心跳加快等焦虑反应，影响考试发挥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特质论：高神经质特质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生物学：先天易感性基因、压力相关神经递质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精神分析：童年时期受到的压力，导致无意识层面的失败恐惧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行为主义：过去的考试中因表现不佳受到批评或惩罚，形成条件反射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人本主义：没有实现自我价值或自我接纳，太过在意外界评价</a:t>
            </a:r>
          </a:p>
        </p:txBody>
      </p:sp>
      <p:pic>
        <p:nvPicPr>
          <p:cNvPr id="1028" name="Picture 4" descr="10 top tips to help your teen tackle exam anxiety">
            <a:extLst>
              <a:ext uri="{FF2B5EF4-FFF2-40B4-BE49-F238E27FC236}">
                <a16:creationId xmlns:a16="http://schemas.microsoft.com/office/drawing/2014/main" id="{9B7ED1DB-DCB3-D97D-1046-73FCBC209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1043654"/>
            <a:ext cx="45148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1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5D889-C4F5-48A5-BE94-56A30FAC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415" y="256304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33932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32AB5610-91EF-4107-AFAC-78C8DB252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zh-CN" altLang="en-US" sz="4000">
                <a:latin typeface="Segoe UI" panose="020B0502040204020203" pitchFamily="34" charset="0"/>
                <a:ea typeface="等线" panose="02010600030101010101" pitchFamily="2" charset="-122"/>
              </a:rPr>
              <a:t>内省法和意识经验研究的失势</a:t>
            </a:r>
          </a:p>
        </p:txBody>
      </p:sp>
      <p:sp>
        <p:nvSpPr>
          <p:cNvPr id="68" name="内容占位符 2">
            <a:extLst>
              <a:ext uri="{FF2B5EF4-FFF2-40B4-BE49-F238E27FC236}">
                <a16:creationId xmlns:a16="http://schemas.microsoft.com/office/drawing/2014/main" id="{5D645577-338A-40BD-8BF3-90C8387A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冯特希望通过内省法，探究意识的基本元素，但这一目标未能实现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用途不明：即使分成了细小的元素，又能如何？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复杂的直觉、情感、思维体验并不可分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方法的主观性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冯特的心理学很快被心理学界抛弃，随着行为主义占据主导地位，对于意识经验的探索甚至被认为是不科学的，被彻底排除在了心理学之外</a:t>
            </a:r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人本主义的诞生，才扭转了这一趋势</a:t>
            </a:r>
          </a:p>
        </p:txBody>
      </p:sp>
    </p:spTree>
    <p:extLst>
      <p:ext uri="{BB962C8B-B14F-4D97-AF65-F5344CB8AC3E}">
        <p14:creationId xmlns:p14="http://schemas.microsoft.com/office/powerpoint/2010/main" val="3166992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0D91C27-01DE-4083-ABD4-E8729B7F1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567976" cy="5403370"/>
          </a:xfrm>
        </p:spPr>
        <p:txBody>
          <a:bodyPr>
            <a:normAutofit/>
          </a:bodyPr>
          <a:lstStyle/>
          <a:p>
            <a:r>
              <a:rPr lang="zh-CN" altLang="en-US" sz="37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存在主义（</a:t>
            </a:r>
            <a:r>
              <a:rPr lang="en-US" altLang="zh-CN" sz="37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existentialism</a:t>
            </a:r>
            <a:r>
              <a:rPr lang="zh-CN" altLang="en-US" sz="37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）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45889734-72F5-4EE3-B16C-C20E72858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519693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333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F54078-F7D0-42AB-91BE-00E8DF83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zh-CN" altLang="en-US" sz="3200">
                <a:solidFill>
                  <a:srgbClr val="262626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被抛状态和焦虑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B044D8-4227-4265-A78B-E85B943AB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zh-CN" altLang="en-US" sz="2200" dirty="0">
                <a:latin typeface="Segoe UI" panose="020B0502040204020203" pitchFamily="34" charset="0"/>
                <a:ea typeface="等线" panose="02010600030101010101" pitchFamily="2" charset="-122"/>
              </a:rPr>
              <a:t>海德格尔在</a:t>
            </a:r>
            <a:r>
              <a:rPr lang="en-US" altLang="zh-CN" sz="2200" dirty="0">
                <a:latin typeface="Segoe UI" panose="020B0502040204020203" pitchFamily="34" charset="0"/>
                <a:ea typeface="等线" panose="02010600030101010101" pitchFamily="2" charset="-122"/>
              </a:rPr>
              <a:t>《</a:t>
            </a:r>
            <a:r>
              <a:rPr lang="zh-CN" altLang="en-US" sz="2200" dirty="0">
                <a:latin typeface="Segoe UI" panose="020B0502040204020203" pitchFamily="34" charset="0"/>
                <a:ea typeface="等线" panose="02010600030101010101" pitchFamily="2" charset="-122"/>
              </a:rPr>
              <a:t>存在与时间</a:t>
            </a:r>
            <a:r>
              <a:rPr lang="en-US" altLang="zh-CN" sz="2200" dirty="0">
                <a:latin typeface="Segoe UI" panose="020B0502040204020203" pitchFamily="34" charset="0"/>
                <a:ea typeface="等线" panose="02010600030101010101" pitchFamily="2" charset="-122"/>
              </a:rPr>
              <a:t>》</a:t>
            </a:r>
            <a:r>
              <a:rPr lang="zh-CN" altLang="en-US" sz="2200" dirty="0">
                <a:latin typeface="Segoe UI" panose="020B0502040204020203" pitchFamily="34" charset="0"/>
                <a:ea typeface="等线" panose="02010600030101010101" pitchFamily="2" charset="-122"/>
              </a:rPr>
              <a:t>中提出“被抛状态”这一术语，指一个人的存在相当于被“抛入”这个世界</a:t>
            </a:r>
            <a:endParaRPr lang="en-US" altLang="zh-CN" sz="22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endParaRPr lang="en-US" altLang="zh-CN" sz="22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200" dirty="0">
                <a:latin typeface="Segoe UI" panose="020B0502040204020203" pitchFamily="34" charset="0"/>
                <a:ea typeface="等线" panose="02010600030101010101" pitchFamily="2" charset="-122"/>
              </a:rPr>
              <a:t>一个人被“抛”在何种社会，体验是完全不同的；存在于现代社会是很困难的，因为世界缺乏总体的意义或目标，无法回答核心问题</a:t>
            </a:r>
            <a:endParaRPr lang="en-US" altLang="zh-CN" sz="22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200" dirty="0">
                <a:latin typeface="Segoe UI" panose="020B0502040204020203" pitchFamily="34" charset="0"/>
                <a:ea typeface="等线" panose="02010600030101010101" pitchFamily="2" charset="-122"/>
              </a:rPr>
              <a:t>为什么你在这里？</a:t>
            </a:r>
            <a:endParaRPr lang="en-US" altLang="zh-CN" sz="22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200" dirty="0">
                <a:latin typeface="Segoe UI" panose="020B0502040204020203" pitchFamily="34" charset="0"/>
                <a:ea typeface="等线" panose="02010600030101010101" pitchFamily="2" charset="-122"/>
              </a:rPr>
              <a:t>你应该做什么？</a:t>
            </a:r>
            <a:endParaRPr lang="en-US" altLang="zh-CN" sz="22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endParaRPr lang="en-US" altLang="zh-CN" sz="22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200" dirty="0">
                <a:latin typeface="Segoe UI" panose="020B0502040204020203" pitchFamily="34" charset="0"/>
                <a:ea typeface="等线" panose="02010600030101010101" pitchFamily="2" charset="-122"/>
              </a:rPr>
              <a:t>无法回答这些重要的问题就会导致存在性焦虑，萨特认为这种焦虑可以分为三种独立感受：苦恼、孤独、绝望</a:t>
            </a:r>
          </a:p>
        </p:txBody>
      </p:sp>
    </p:spTree>
    <p:extLst>
      <p:ext uri="{BB962C8B-B14F-4D97-AF65-F5344CB8AC3E}">
        <p14:creationId xmlns:p14="http://schemas.microsoft.com/office/powerpoint/2010/main" val="418641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Segoe UI"/>
        <a:ea typeface="等线"/>
        <a:cs typeface=""/>
      </a:majorFont>
      <a:minorFont>
        <a:latin typeface="Segoe U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3246</Words>
  <Application>Microsoft Office PowerPoint</Application>
  <PresentationFormat>宽屏</PresentationFormat>
  <Paragraphs>439</Paragraphs>
  <Slides>64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0" baseType="lpstr">
      <vt:lpstr>等线</vt:lpstr>
      <vt:lpstr>华文中宋</vt:lpstr>
      <vt:lpstr>Arial</vt:lpstr>
      <vt:lpstr>Calibri</vt:lpstr>
      <vt:lpstr>Segoe UI</vt:lpstr>
      <vt:lpstr>Office 主题​​</vt:lpstr>
      <vt:lpstr>7.</vt:lpstr>
      <vt:lpstr>PowerPoint 演示文稿</vt:lpstr>
      <vt:lpstr>目录</vt:lpstr>
      <vt:lpstr>人本主义心理学的哲学根源</vt:lpstr>
      <vt:lpstr>现象学（phenomenology）</vt:lpstr>
      <vt:lpstr>早期心理学对于直接经验的研究</vt:lpstr>
      <vt:lpstr>内省法和意识经验研究的失势</vt:lpstr>
      <vt:lpstr>存在主义（existentialism）</vt:lpstr>
      <vt:lpstr>被抛状态和焦虑</vt:lpstr>
      <vt:lpstr>逃避存在性问题的后果</vt:lpstr>
      <vt:lpstr>真实的存在</vt:lpstr>
      <vt:lpstr>目录</vt:lpstr>
      <vt:lpstr>人本主义心理学的诞生</vt:lpstr>
      <vt:lpstr>自我实现</vt:lpstr>
      <vt:lpstr>需要层次</vt:lpstr>
      <vt:lpstr>自我实现者</vt:lpstr>
      <vt:lpstr>需要金字塔的 应用和批评</vt:lpstr>
      <vt:lpstr>马斯洛真的提出了需要金字塔吗？</vt:lpstr>
      <vt:lpstr>机能充分发挥的人</vt:lpstr>
      <vt:lpstr>无条件的积极关注与条件价值</vt:lpstr>
      <vt:lpstr>人本主义治疗</vt:lpstr>
      <vt:lpstr>目录</vt:lpstr>
      <vt:lpstr>积极心理学运动</vt:lpstr>
      <vt:lpstr>PowerPoint 演示文稿</vt:lpstr>
      <vt:lpstr>积极心理学的特点</vt:lpstr>
      <vt:lpstr>积极心理干预</vt:lpstr>
      <vt:lpstr>积极心理干预的效果</vt:lpstr>
      <vt:lpstr>积极心理学的重要研究领域</vt:lpstr>
      <vt:lpstr>幸福感</vt:lpstr>
      <vt:lpstr>你幸福吗？</vt:lpstr>
      <vt:lpstr>主观幸福感的三成分模型（ The Tripartite Model of Subjective Well-being ）</vt:lpstr>
      <vt:lpstr>PowerPoint 演示文稿</vt:lpstr>
      <vt:lpstr>心理幸福感（psychological well-being）</vt:lpstr>
      <vt:lpstr>幸福的PERMA模型</vt:lpstr>
      <vt:lpstr>钱能买来幸福吗？</vt:lpstr>
      <vt:lpstr>伊斯特林悖论</vt:lpstr>
      <vt:lpstr>为什么东方人不幸福？</vt:lpstr>
      <vt:lpstr>提升幸福感的心理干预： 三件好事（Three Good Things）</vt:lpstr>
      <vt:lpstr>背后的科学基础</vt:lpstr>
      <vt:lpstr>心流（Flow）</vt:lpstr>
      <vt:lpstr>产生心流的条件</vt:lpstr>
      <vt:lpstr>心流理论</vt:lpstr>
      <vt:lpstr>心流研究的发展与现状</vt:lpstr>
      <vt:lpstr>PowerPoint 演示文稿</vt:lpstr>
      <vt:lpstr>PowerPoint 演示文稿</vt:lpstr>
      <vt:lpstr>美德</vt:lpstr>
      <vt:lpstr>PowerPoint 演示文稿</vt:lpstr>
      <vt:lpstr>正念（Mindfulness）</vt:lpstr>
      <vt:lpstr>琼·卡巴金（Jon Kabat-Zinn）</vt:lpstr>
      <vt:lpstr>PowerPoint 演示文稿</vt:lpstr>
      <vt:lpstr>PowerPoint 演示文稿</vt:lpstr>
      <vt:lpstr>关于正念的科学研究</vt:lpstr>
      <vt:lpstr>练习：身体扫描</vt:lpstr>
      <vt:lpstr>正念的益处</vt:lpstr>
      <vt:lpstr>正念的要素</vt:lpstr>
      <vt:lpstr>觉察</vt:lpstr>
      <vt:lpstr>接纳</vt:lpstr>
      <vt:lpstr>不止于练习</vt:lpstr>
      <vt:lpstr>对积极心理学的一些反思</vt:lpstr>
      <vt:lpstr>目录</vt:lpstr>
      <vt:lpstr>人格心理学的流派</vt:lpstr>
      <vt:lpstr>流派对比</vt:lpstr>
      <vt:lpstr>PowerPoint 演示文稿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Luke</dc:creator>
  <cp:lastModifiedBy>Luke Wang</cp:lastModifiedBy>
  <cp:revision>1</cp:revision>
  <dcterms:created xsi:type="dcterms:W3CDTF">2020-11-24T07:56:15Z</dcterms:created>
  <dcterms:modified xsi:type="dcterms:W3CDTF">2025-04-22T09:00:03Z</dcterms:modified>
</cp:coreProperties>
</file>